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7.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8.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4.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15.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6.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17.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18.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19.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20.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21.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2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23.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24.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25.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 id="2147483695" r:id="rId3"/>
    <p:sldMasterId id="2147483717" r:id="rId4"/>
    <p:sldMasterId id="2147483739" r:id="rId5"/>
    <p:sldMasterId id="2147483761" r:id="rId6"/>
    <p:sldMasterId id="2147483783" r:id="rId7"/>
    <p:sldMasterId id="2147483805" r:id="rId8"/>
    <p:sldMasterId id="2147483827" r:id="rId9"/>
    <p:sldMasterId id="2147483849" r:id="rId10"/>
    <p:sldMasterId id="2147483871" r:id="rId11"/>
    <p:sldMasterId id="2147483893" r:id="rId12"/>
    <p:sldMasterId id="2147483915" r:id="rId13"/>
    <p:sldMasterId id="2147483937" r:id="rId14"/>
    <p:sldMasterId id="2147483959" r:id="rId15"/>
    <p:sldMasterId id="2147483981" r:id="rId16"/>
    <p:sldMasterId id="2147484003" r:id="rId17"/>
    <p:sldMasterId id="2147484025" r:id="rId18"/>
    <p:sldMasterId id="2147484047" r:id="rId19"/>
    <p:sldMasterId id="2147484069" r:id="rId20"/>
    <p:sldMasterId id="2147484091" r:id="rId21"/>
    <p:sldMasterId id="2147484113" r:id="rId22"/>
    <p:sldMasterId id="2147484135" r:id="rId23"/>
    <p:sldMasterId id="2147484157" r:id="rId24"/>
    <p:sldMasterId id="2147484179" r:id="rId25"/>
    <p:sldMasterId id="2147484201" r:id="rId26"/>
  </p:sldMasterIdLst>
  <p:notesMasterIdLst>
    <p:notesMasterId r:id="rId92"/>
  </p:notesMasterIdLst>
  <p:sldIdLst>
    <p:sldId id="419" r:id="rId27"/>
    <p:sldId id="288" r:id="rId28"/>
    <p:sldId id="292" r:id="rId29"/>
    <p:sldId id="420" r:id="rId30"/>
    <p:sldId id="421" r:id="rId31"/>
    <p:sldId id="422" r:id="rId32"/>
    <p:sldId id="423" r:id="rId33"/>
    <p:sldId id="424" r:id="rId34"/>
    <p:sldId id="425" r:id="rId35"/>
    <p:sldId id="426" r:id="rId36"/>
    <p:sldId id="427" r:id="rId37"/>
    <p:sldId id="428" r:id="rId38"/>
    <p:sldId id="429" r:id="rId39"/>
    <p:sldId id="430" r:id="rId40"/>
    <p:sldId id="431" r:id="rId41"/>
    <p:sldId id="432" r:id="rId42"/>
    <p:sldId id="433" r:id="rId43"/>
    <p:sldId id="434" r:id="rId44"/>
    <p:sldId id="435" r:id="rId45"/>
    <p:sldId id="436" r:id="rId46"/>
    <p:sldId id="437" r:id="rId47"/>
    <p:sldId id="438" r:id="rId48"/>
    <p:sldId id="439" r:id="rId49"/>
    <p:sldId id="440" r:id="rId50"/>
    <p:sldId id="441" r:id="rId51"/>
    <p:sldId id="442" r:id="rId52"/>
    <p:sldId id="443" r:id="rId53"/>
    <p:sldId id="444" r:id="rId54"/>
    <p:sldId id="369" r:id="rId55"/>
    <p:sldId id="379" r:id="rId56"/>
    <p:sldId id="357" r:id="rId57"/>
    <p:sldId id="386" r:id="rId58"/>
    <p:sldId id="321" r:id="rId59"/>
    <p:sldId id="297" r:id="rId60"/>
    <p:sldId id="339" r:id="rId61"/>
    <p:sldId id="372" r:id="rId62"/>
    <p:sldId id="380" r:id="rId63"/>
    <p:sldId id="400" r:id="rId64"/>
    <p:sldId id="381" r:id="rId65"/>
    <p:sldId id="382" r:id="rId66"/>
    <p:sldId id="403" r:id="rId67"/>
    <p:sldId id="402" r:id="rId68"/>
    <p:sldId id="398" r:id="rId69"/>
    <p:sldId id="418" r:id="rId70"/>
    <p:sldId id="416" r:id="rId71"/>
    <p:sldId id="417" r:id="rId72"/>
    <p:sldId id="359" r:id="rId73"/>
    <p:sldId id="346" r:id="rId74"/>
    <p:sldId id="392" r:id="rId75"/>
    <p:sldId id="383" r:id="rId76"/>
    <p:sldId id="394" r:id="rId77"/>
    <p:sldId id="384" r:id="rId78"/>
    <p:sldId id="395" r:id="rId79"/>
    <p:sldId id="374" r:id="rId80"/>
    <p:sldId id="405" r:id="rId81"/>
    <p:sldId id="406" r:id="rId82"/>
    <p:sldId id="407" r:id="rId83"/>
    <p:sldId id="408" r:id="rId84"/>
    <p:sldId id="409" r:id="rId85"/>
    <p:sldId id="410" r:id="rId86"/>
    <p:sldId id="411" r:id="rId87"/>
    <p:sldId id="412" r:id="rId88"/>
    <p:sldId id="413" r:id="rId89"/>
    <p:sldId id="414" r:id="rId90"/>
    <p:sldId id="327" r:id="rId91"/>
  </p:sldIdLst>
  <p:sldSz cx="18288000" cy="10287000"/>
  <p:notesSz cx="6858000" cy="9144000"/>
  <p:embeddedFontLst>
    <p:embeddedFont>
      <p:font typeface="Slogan" panose="02020500000000000000" charset="0"/>
      <p:regular r:id="rId93"/>
    </p:embeddedFont>
    <p:embeddedFont>
      <p:font typeface="Calibri Light" panose="020F0302020204030204" pitchFamily="34" charset="0"/>
      <p:regular r:id="rId94"/>
      <p:italic r:id="rId95"/>
    </p:embeddedFont>
    <p:embeddedFont>
      <p:font typeface="Calibri" panose="020F0502020204030204" pitchFamily="34" charset="0"/>
      <p:regular r:id="rId96"/>
      <p:bold r:id="rId97"/>
      <p:italic r:id="rId98"/>
      <p:boldItalic r:id="rId99"/>
    </p:embeddedFont>
    <p:embeddedFont>
      <p:font typeface="微软雅黑" panose="020B0503020204020204" pitchFamily="34" charset="-122"/>
      <p:regular r:id="rId100"/>
      <p:bold r:id="rId101"/>
    </p:embeddedFont>
    <p:embeddedFont>
      <p:font typeface="Tiffany" panose="02020500000000000000" charset="0"/>
      <p:regular r:id="rId102"/>
    </p:embeddedFont>
    <p:embeddedFont>
      <p:font typeface="#9Slide03 Arima Madurai" panose="020B0604020202020204" charset="0"/>
      <p:regular r:id="rId103"/>
    </p:embeddedFont>
    <p:embeddedFont>
      <p:font typeface="宋体" panose="02010600030101010101" pitchFamily="2" charset="-122"/>
      <p:regular r:id="rId104"/>
    </p:embeddedFont>
    <p:embeddedFont>
      <p:font typeface="#9Slide03 Arima Madurai Black" panose="020B0604020202020204" charset="0"/>
      <p:bold r:id="rId10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622" autoAdjust="0"/>
  </p:normalViewPr>
  <p:slideViewPr>
    <p:cSldViewPr>
      <p:cViewPr varScale="1">
        <p:scale>
          <a:sx n="49" d="100"/>
          <a:sy n="49" d="100"/>
        </p:scale>
        <p:origin x="60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6" Type="http://schemas.openxmlformats.org/officeDocument/2006/relationships/slideMaster" Target="slideMasters/slideMaster16.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font" Target="fonts/font10.fntdata"/><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font" Target="fonts/font3.fntdata"/><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font" Target="fonts/font11.fntdata"/><Relationship Id="rId108" Type="http://schemas.openxmlformats.org/officeDocument/2006/relationships/viewProps" Target="viewProps.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theme" Target="theme/theme1.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font" Target="fonts/font5.fntdata"/><Relationship Id="rId104" Type="http://schemas.openxmlformats.org/officeDocument/2006/relationships/font" Target="fonts/font12.fntdata"/><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tableStyles" Target="tableStyles.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font" Target="fonts/font8.fntdata"/><Relationship Id="rId105"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6/16/2024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48" rtl="0" eaLnBrk="1" fontAlgn="auto" latinLnBrk="0" hangingPunct="1">
              <a:lnSpc>
                <a:spcPct val="100000"/>
              </a:lnSpc>
              <a:spcBef>
                <a:spcPts val="0"/>
              </a:spcBef>
              <a:spcAft>
                <a:spcPts val="0"/>
              </a:spcAft>
              <a:buClrTx/>
              <a:buSzTx/>
              <a:buFontTx/>
              <a:buNone/>
              <a:tabLst/>
              <a:defRPr/>
            </a:pPr>
            <a:fld id="{55764251-3BAF-4914-A172-7EFFC33D5E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44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816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48" rtl="0" eaLnBrk="1" fontAlgn="auto" latinLnBrk="0" hangingPunct="1">
              <a:lnSpc>
                <a:spcPct val="100000"/>
              </a:lnSpc>
              <a:spcBef>
                <a:spcPts val="0"/>
              </a:spcBef>
              <a:spcAft>
                <a:spcPts val="0"/>
              </a:spcAft>
              <a:buClrTx/>
              <a:buSzTx/>
              <a:buFontTx/>
              <a:buNone/>
              <a:tabLst/>
              <a:defRPr/>
            </a:pPr>
            <a:fld id="{55764251-3BAF-4914-A172-7EFFC33D5E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44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71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38</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22633275"/>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194508967"/>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71189615"/>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82502109"/>
      </p:ext>
    </p:extLst>
  </p:cSld>
  <p:clrMapOvr>
    <a:masterClrMapping/>
  </p:clrMapOvr>
  <p:transition spd="slow">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03353779"/>
      </p:ext>
    </p:extLst>
  </p:cSld>
  <p:clrMapOvr>
    <a:masterClrMapping/>
  </p:clrMapOvr>
  <p:transition spd="slow">
    <p:wip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882159664"/>
      </p:ext>
    </p:extLst>
  </p:cSld>
  <p:clrMapOvr>
    <a:masterClrMapping/>
  </p:clrMapOvr>
  <p:transition spd="slow">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0097529"/>
      </p:ext>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73738384"/>
      </p:ext>
    </p:extLst>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323872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696751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659330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935624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124262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466513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3524527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099175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049969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3153487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86305439"/>
      </p:ext>
    </p:extLst>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0608265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36080395"/>
      </p:ext>
    </p:extLst>
  </p:cSld>
  <p:clrMapOvr>
    <a:masterClrMapping/>
  </p:clrMapOvr>
  <p:transition spd="slow">
    <p:wip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663377127"/>
      </p:ext>
    </p:extLst>
  </p:cSld>
  <p:clrMapOvr>
    <a:masterClrMapping/>
  </p:clrMapOvr>
  <p:transition spd="slow">
    <p:wip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320259328"/>
      </p:ext>
    </p:extLst>
  </p:cSld>
  <p:clrMapOvr>
    <a:masterClrMapping/>
  </p:clrMapOvr>
  <p:transition spd="slow">
    <p:wip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9911613"/>
      </p:ext>
    </p:extLst>
  </p:cSld>
  <p:clrMapOvr>
    <a:masterClrMapping/>
  </p:clrMapOvr>
  <p:transition spd="slow">
    <p:wip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93454722"/>
      </p:ext>
    </p:extLst>
  </p:cSld>
  <p:clrMapOvr>
    <a:masterClrMapping/>
  </p:clrMapOvr>
  <p:transition spd="slow">
    <p:wip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10151243"/>
      </p:ext>
    </p:extLst>
  </p:cSld>
  <p:clrMapOvr>
    <a:masterClrMapping/>
  </p:clrMapOvr>
  <p:transitio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59891517"/>
      </p:ext>
    </p:extLst>
  </p:cSld>
  <p:clrMapOvr>
    <a:masterClrMapping/>
  </p:clrMapOvr>
  <p:transition spd="slow">
    <p:wip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44517192"/>
      </p:ext>
    </p:extLst>
  </p:cSld>
  <p:clrMapOvr>
    <a:masterClrMapping/>
  </p:clrMapOvr>
  <p:transition spd="slow">
    <p:wip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30524523"/>
      </p:ext>
    </p:extLst>
  </p:cSld>
  <p:clrMapOvr>
    <a:masterClrMapping/>
  </p:clrMapOvr>
  <p:transition spd="slow">
    <p:wip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03845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42755711"/>
      </p:ext>
    </p:extLst>
  </p:cSld>
  <p:clrMapOvr>
    <a:masterClrMapping/>
  </p:clrMapOvr>
  <p:transition spd="slow">
    <p:wip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342566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8309902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567926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3423099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971752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729662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169321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8837580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499527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4115624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059155772"/>
      </p:ext>
    </p:extLst>
  </p:cSld>
  <p:clrMapOvr>
    <a:masterClrMapping/>
  </p:clrMapOvr>
  <p:transition spd="slow">
    <p:wip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28458114"/>
      </p:ext>
    </p:extLst>
  </p:cSld>
  <p:clrMapOvr>
    <a:masterClrMapping/>
  </p:clrMapOvr>
  <p:transition spd="slow">
    <p:wip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02352673"/>
      </p:ext>
    </p:extLst>
  </p:cSld>
  <p:clrMapOvr>
    <a:masterClrMapping/>
  </p:clrMapOvr>
  <p:transition spd="slow">
    <p:wip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82823505"/>
      </p:ext>
    </p:extLst>
  </p:cSld>
  <p:clrMapOvr>
    <a:masterClrMapping/>
  </p:clrMapOvr>
  <p:transition spd="slow">
    <p:wip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96201763"/>
      </p:ext>
    </p:extLst>
  </p:cSld>
  <p:clrMapOvr>
    <a:masterClrMapping/>
  </p:clrMapOvr>
  <p:transition spd="slow">
    <p:wip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00316"/>
      </p:ext>
    </p:extLst>
  </p:cSld>
  <p:clrMapOvr>
    <a:masterClrMapping/>
  </p:clrMapOvr>
  <p:transition spd="slow">
    <p:wip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342015995"/>
      </p:ext>
    </p:extLst>
  </p:cSld>
  <p:clrMapOvr>
    <a:masterClrMapping/>
  </p:clrMapOvr>
  <p:transition spd="slow">
    <p:wip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1638596"/>
      </p:ext>
    </p:extLst>
  </p:cSld>
  <p:clrMapOvr>
    <a:masterClrMapping/>
  </p:clrMapOvr>
  <p:transition spd="slow">
    <p:wip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13545505"/>
      </p:ext>
    </p:extLst>
  </p:cSld>
  <p:clrMapOvr>
    <a:masterClrMapping/>
  </p:clrMapOvr>
  <p:transition spd="slow">
    <p:wip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9268736"/>
      </p:ext>
    </p:extLst>
  </p:cSld>
  <p:clrMapOvr>
    <a:masterClrMapping/>
  </p:clrMapOvr>
  <p:transition spd="slow">
    <p:wip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03039721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86986996"/>
      </p:ext>
    </p:extLst>
  </p:cSld>
  <p:clrMapOvr>
    <a:masterClrMapping/>
  </p:clrMapOvr>
  <p:transition spd="slow">
    <p:wip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3945904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471358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152471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1442267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103012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093565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754520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658386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7567960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49011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340867435"/>
      </p:ext>
    </p:extLst>
  </p:cSld>
  <p:clrMapOvr>
    <a:masterClrMapping/>
  </p:clrMapOvr>
  <p:transition spd="slow">
    <p:wip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33218779"/>
      </p:ext>
    </p:extLst>
  </p:cSld>
  <p:clrMapOvr>
    <a:masterClrMapping/>
  </p:clrMapOvr>
  <p:transition spd="slow">
    <p:wip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88498158"/>
      </p:ext>
    </p:extLst>
  </p:cSld>
  <p:clrMapOvr>
    <a:masterClrMapping/>
  </p:clrMapOvr>
  <p:transition spd="slow">
    <p:wip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324480794"/>
      </p:ext>
    </p:extLst>
  </p:cSld>
  <p:clrMapOvr>
    <a:masterClrMapping/>
  </p:clrMapOvr>
  <p:transition spd="slow">
    <p:wip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08835431"/>
      </p:ext>
    </p:extLst>
  </p:cSld>
  <p:clrMapOvr>
    <a:masterClrMapping/>
  </p:clrMapOvr>
  <p:transition spd="slow">
    <p:wip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80408553"/>
      </p:ext>
    </p:extLst>
  </p:cSld>
  <p:clrMapOvr>
    <a:masterClrMapping/>
  </p:clrMapOvr>
  <p:transition spd="slow">
    <p:wip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46342797"/>
      </p:ext>
    </p:extLst>
  </p:cSld>
  <p:clrMapOvr>
    <a:masterClrMapping/>
  </p:clrMapOvr>
  <p:transition spd="slow">
    <p:wip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41009197"/>
      </p:ext>
    </p:extLst>
  </p:cSld>
  <p:clrMapOvr>
    <a:masterClrMapping/>
  </p:clrMapOvr>
  <p:transition spd="slow">
    <p:wip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39171542"/>
      </p:ext>
    </p:extLst>
  </p:cSld>
  <p:clrMapOvr>
    <a:masterClrMapping/>
  </p:clrMapOvr>
  <p:transition spd="slow">
    <p:wip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62105243"/>
      </p:ext>
    </p:extLst>
  </p:cSld>
  <p:clrMapOvr>
    <a:masterClrMapping/>
  </p:clrMapOvr>
  <p:transition spd="slow">
    <p:wip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414987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34105435"/>
      </p:ext>
    </p:extLst>
  </p:cSld>
  <p:clrMapOvr>
    <a:masterClrMapping/>
  </p:clrMapOvr>
  <p:transition spd="slow">
    <p:wip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11890084"/>
      </p:ext>
    </p:extLst>
  </p:cSld>
  <p:clrMapOvr>
    <a:masterClrMapping/>
  </p:clrMapOvr>
  <p:transition spd="slow">
    <p:wip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338268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298302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54785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021893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126201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3187309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696649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258221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03307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270037336"/>
      </p:ext>
    </p:extLst>
  </p:cSld>
  <p:clrMapOvr>
    <a:masterClrMapping/>
  </p:clrMapOvr>
  <p:transition spd="slow">
    <p:wip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389299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30378171"/>
      </p:ext>
    </p:extLst>
  </p:cSld>
  <p:clrMapOvr>
    <a:masterClrMapping/>
  </p:clrMapOvr>
  <p:transition spd="slow">
    <p:wip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74772419"/>
      </p:ext>
    </p:extLst>
  </p:cSld>
  <p:clrMapOvr>
    <a:masterClrMapping/>
  </p:clrMapOvr>
  <p:transition spd="slow">
    <p:wip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3919290"/>
      </p:ext>
    </p:extLst>
  </p:cSld>
  <p:clrMapOvr>
    <a:masterClrMapping/>
  </p:clrMapOvr>
  <p:transition spd="slow">
    <p:wip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79046606"/>
      </p:ext>
    </p:extLst>
  </p:cSld>
  <p:clrMapOvr>
    <a:masterClrMapping/>
  </p:clrMapOvr>
  <p:transition spd="slow">
    <p:wip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493311262"/>
      </p:ext>
    </p:extLst>
  </p:cSld>
  <p:clrMapOvr>
    <a:masterClrMapping/>
  </p:clrMapOvr>
  <p:transition spd="slow">
    <p:wip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21934620"/>
      </p:ext>
    </p:extLst>
  </p:cSld>
  <p:clrMapOvr>
    <a:masterClrMapping/>
  </p:clrMapOvr>
  <p:transition spd="slow">
    <p:wip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47808982"/>
      </p:ext>
    </p:extLst>
  </p:cSld>
  <p:clrMapOvr>
    <a:masterClrMapping/>
  </p:clrMapOvr>
  <p:transition spd="slow">
    <p:wip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57025545"/>
      </p:ext>
    </p:extLst>
  </p:cSld>
  <p:clrMapOvr>
    <a:masterClrMapping/>
  </p:clrMapOvr>
  <p:transition spd="slow">
    <p:wip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3527646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35779475"/>
      </p:ext>
    </p:extLst>
  </p:cSld>
  <p:clrMapOvr>
    <a:masterClrMapping/>
  </p:clrMapOvr>
  <p:transition spd="slow">
    <p:wip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71877350"/>
      </p:ext>
    </p:extLst>
  </p:cSld>
  <p:clrMapOvr>
    <a:masterClrMapping/>
  </p:clrMapOvr>
  <p:transition spd="slow">
    <p:wip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37422693"/>
      </p:ext>
    </p:extLst>
  </p:cSld>
  <p:clrMapOvr>
    <a:masterClrMapping/>
  </p:clrMapOvr>
  <p:transition spd="slow">
    <p:wip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64938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616997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5227135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305504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59996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584015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86819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684866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0021464"/>
      </p:ext>
    </p:extLst>
  </p:cSld>
  <p:clrMapOvr>
    <a:masterClrMapping/>
  </p:clrMapOvr>
  <p:transition spd="slow">
    <p:wip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2205780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480383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59206665"/>
      </p:ext>
    </p:extLst>
  </p:cSld>
  <p:clrMapOvr>
    <a:masterClrMapping/>
  </p:clrMapOvr>
  <p:transition spd="slow">
    <p:wip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52157886"/>
      </p:ext>
    </p:extLst>
  </p:cSld>
  <p:clrMapOvr>
    <a:masterClrMapping/>
  </p:clrMapOvr>
  <p:transition spd="slow">
    <p:wip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07571005"/>
      </p:ext>
    </p:extLst>
  </p:cSld>
  <p:clrMapOvr>
    <a:masterClrMapping/>
  </p:clrMapOvr>
  <p:transition spd="slow">
    <p:wip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14820629"/>
      </p:ext>
    </p:extLst>
  </p:cSld>
  <p:clrMapOvr>
    <a:masterClrMapping/>
  </p:clrMapOvr>
  <p:transition spd="slow">
    <p:wip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0946874"/>
      </p:ext>
    </p:extLst>
  </p:cSld>
  <p:clrMapOvr>
    <a:masterClrMapping/>
  </p:clrMapOvr>
  <p:transition spd="slow">
    <p:wip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649350985"/>
      </p:ext>
    </p:extLst>
  </p:cSld>
  <p:clrMapOvr>
    <a:masterClrMapping/>
  </p:clrMapOvr>
  <p:transition spd="slow">
    <p:wip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06362888"/>
      </p:ext>
    </p:extLst>
  </p:cSld>
  <p:clrMapOvr>
    <a:masterClrMapping/>
  </p:clrMapOvr>
  <p:transition spd="slow">
    <p:wip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11246266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847623286"/>
      </p:ext>
    </p:extLst>
  </p:cSld>
  <p:clrMapOvr>
    <a:masterClrMapping/>
  </p:clrMapOvr>
  <p:transition spd="slow">
    <p:wip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70618970"/>
      </p:ext>
    </p:extLst>
  </p:cSld>
  <p:clrMapOvr>
    <a:masterClrMapping/>
  </p:clrMapOvr>
  <p:transition spd="slow">
    <p:wip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580543659"/>
      </p:ext>
    </p:extLst>
  </p:cSld>
  <p:clrMapOvr>
    <a:masterClrMapping/>
  </p:clrMapOvr>
  <p:transition spd="slow">
    <p:wip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341039448"/>
      </p:ext>
    </p:extLst>
  </p:cSld>
  <p:clrMapOvr>
    <a:masterClrMapping/>
  </p:clrMapOvr>
  <p:transition spd="slow">
    <p:wip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616566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3117972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874668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673790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479581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685008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49840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74864726"/>
      </p:ext>
    </p:extLst>
  </p:cSld>
  <p:clrMapOvr>
    <a:masterClrMapping/>
  </p:clrMapOvr>
  <p:transition spd="slow">
    <p:wip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482250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117998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3325182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50390954"/>
      </p:ext>
    </p:extLst>
  </p:cSld>
  <p:clrMapOvr>
    <a:masterClrMapping/>
  </p:clrMapOvr>
  <p:transition spd="slow">
    <p:wip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75600245"/>
      </p:ext>
    </p:extLst>
  </p:cSld>
  <p:clrMapOvr>
    <a:masterClrMapping/>
  </p:clrMapOvr>
  <p:transition spd="slow">
    <p:wip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32403754"/>
      </p:ext>
    </p:extLst>
  </p:cSld>
  <p:clrMapOvr>
    <a:masterClrMapping/>
  </p:clrMapOvr>
  <p:transition spd="slow">
    <p:wip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355702601"/>
      </p:ext>
    </p:extLst>
  </p:cSld>
  <p:clrMapOvr>
    <a:masterClrMapping/>
  </p:clrMapOvr>
  <p:transition spd="slow">
    <p:wip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62289744"/>
      </p:ext>
    </p:extLst>
  </p:cSld>
  <p:clrMapOvr>
    <a:masterClrMapping/>
  </p:clrMapOvr>
  <p:transition spd="slow">
    <p:wip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27926610"/>
      </p:ext>
    </p:extLst>
  </p:cSld>
  <p:clrMapOvr>
    <a:masterClrMapping/>
  </p:clrMapOvr>
  <p:transition spd="slow">
    <p:wip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22803633"/>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25698871"/>
      </p:ext>
    </p:extLst>
  </p:cSld>
  <p:clrMapOvr>
    <a:masterClrMapping/>
  </p:clrMapOvr>
  <p:transition spd="slow">
    <p:wip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19856761"/>
      </p:ext>
    </p:extLst>
  </p:cSld>
  <p:clrMapOvr>
    <a:masterClrMapping/>
  </p:clrMapOvr>
  <p:transition spd="slow">
    <p:wip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18400725"/>
      </p:ext>
    </p:extLst>
  </p:cSld>
  <p:clrMapOvr>
    <a:masterClrMapping/>
  </p:clrMapOvr>
  <p:transition spd="slow">
    <p:wip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10313770"/>
      </p:ext>
    </p:extLst>
  </p:cSld>
  <p:clrMapOvr>
    <a:masterClrMapping/>
  </p:clrMapOvr>
  <p:transition spd="slow">
    <p:wip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22035344"/>
      </p:ext>
    </p:extLst>
  </p:cSld>
  <p:clrMapOvr>
    <a:masterClrMapping/>
  </p:clrMapOvr>
  <p:transition spd="slow">
    <p:wip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36215916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37188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02767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3598213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581533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74591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8018274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203109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082945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449331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2807314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817049411"/>
      </p:ext>
    </p:extLst>
  </p:cSld>
  <p:clrMapOvr>
    <a:masterClrMapping/>
  </p:clrMapOvr>
  <p:transition spd="slow">
    <p:wip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68678410"/>
      </p:ext>
    </p:extLst>
  </p:cSld>
  <p:clrMapOvr>
    <a:masterClrMapping/>
  </p:clrMapOvr>
  <p:transition spd="slow">
    <p:wip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15187832"/>
      </p:ext>
    </p:extLst>
  </p:cSld>
  <p:clrMapOvr>
    <a:masterClrMapping/>
  </p:clrMapOvr>
  <p:transition spd="slow">
    <p:wip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5161197"/>
      </p:ext>
    </p:extLst>
  </p:cSld>
  <p:clrMapOvr>
    <a:masterClrMapping/>
  </p:clrMapOvr>
  <p:transition spd="slow">
    <p:wip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04497160"/>
      </p:ext>
    </p:extLst>
  </p:cSld>
  <p:clrMapOvr>
    <a:masterClrMapping/>
  </p:clrMapOvr>
  <p:transition spd="slow">
    <p:wip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19118912"/>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343498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03634828"/>
      </p:ext>
    </p:extLst>
  </p:cSld>
  <p:clrMapOvr>
    <a:masterClrMapping/>
  </p:clrMapOvr>
  <p:transition spd="slow">
    <p:wip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45905586"/>
      </p:ext>
    </p:extLst>
  </p:cSld>
  <p:clrMapOvr>
    <a:masterClrMapping/>
  </p:clrMapOvr>
  <p:transition spd="slow">
    <p:wip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92275091"/>
      </p:ext>
    </p:extLst>
  </p:cSld>
  <p:clrMapOvr>
    <a:masterClrMapping/>
  </p:clrMapOvr>
  <p:transition spd="slow">
    <p:wip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036116162"/>
      </p:ext>
    </p:extLst>
  </p:cSld>
  <p:clrMapOvr>
    <a:masterClrMapping/>
  </p:clrMapOvr>
  <p:transition spd="slow">
    <p:wip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76931266"/>
      </p:ext>
    </p:extLst>
  </p:cSld>
  <p:clrMapOvr>
    <a:masterClrMapping/>
  </p:clrMapOvr>
  <p:transition spd="slow">
    <p:wip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833910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995588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1383231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1794705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46789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8909943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8615152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791884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4169254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221663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996312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357490038"/>
      </p:ext>
    </p:extLst>
  </p:cSld>
  <p:clrMapOvr>
    <a:masterClrMapping/>
  </p:clrMapOvr>
  <p:transition spd="slow">
    <p:wip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54591319"/>
      </p:ext>
    </p:extLst>
  </p:cSld>
  <p:clrMapOvr>
    <a:masterClrMapping/>
  </p:clrMapOvr>
  <p:transition spd="slow">
    <p:wip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83251091"/>
      </p:ext>
    </p:extLst>
  </p:cSld>
  <p:clrMapOvr>
    <a:masterClrMapping/>
  </p:clrMapOvr>
  <p:transition spd="slow">
    <p:wip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00864036"/>
      </p:ext>
    </p:extLst>
  </p:cSld>
  <p:clrMapOvr>
    <a:masterClrMapping/>
  </p:clrMapOvr>
  <p:transition spd="slow">
    <p:wip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4021230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6045370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399566885"/>
      </p:ext>
    </p:extLst>
  </p:cSld>
  <p:clrMapOvr>
    <a:masterClrMapping/>
  </p:clrMapOvr>
  <p:transition spd="slow">
    <p:wip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30175266"/>
      </p:ext>
    </p:extLst>
  </p:cSld>
  <p:clrMapOvr>
    <a:masterClrMapping/>
  </p:clrMapOvr>
  <p:transition spd="slow">
    <p:wip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39382616"/>
      </p:ext>
    </p:extLst>
  </p:cSld>
  <p:clrMapOvr>
    <a:masterClrMapping/>
  </p:clrMapOvr>
  <p:transition spd="slow">
    <p:wip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61934527"/>
      </p:ext>
    </p:extLst>
  </p:cSld>
  <p:clrMapOvr>
    <a:masterClrMapping/>
  </p:clrMapOvr>
  <p:transition spd="slow">
    <p:wip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38857038"/>
      </p:ext>
    </p:extLst>
  </p:cSld>
  <p:clrMapOvr>
    <a:masterClrMapping/>
  </p:clrMapOvr>
  <p:transition spd="slow">
    <p:wip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743110994"/>
      </p:ext>
    </p:extLst>
  </p:cSld>
  <p:clrMapOvr>
    <a:masterClrMapping/>
  </p:clrMapOvr>
  <p:transition spd="slow">
    <p:wip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0607138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8183502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4843414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82974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141287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33875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0986500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811992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871869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8687096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024588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27407570"/>
      </p:ext>
    </p:extLst>
  </p:cSld>
  <p:clrMapOvr>
    <a:masterClrMapping/>
  </p:clrMapOvr>
  <p:transition spd="slow">
    <p:wip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02256725"/>
      </p:ext>
    </p:extLst>
  </p:cSld>
  <p:clrMapOvr>
    <a:masterClrMapping/>
  </p:clrMapOvr>
  <p:transition spd="slow">
    <p:wip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64574666"/>
      </p:ext>
    </p:extLst>
  </p:cSld>
  <p:clrMapOvr>
    <a:masterClrMapping/>
  </p:clrMapOvr>
  <p:transition spd="slow">
    <p:wip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9919467"/>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860531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833562600"/>
      </p:ext>
    </p:extLst>
  </p:cSld>
  <p:clrMapOvr>
    <a:masterClrMapping/>
  </p:clrMapOvr>
  <p:transition spd="slow">
    <p:wip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25485971"/>
      </p:ext>
    </p:extLst>
  </p:cSld>
  <p:clrMapOvr>
    <a:masterClrMapping/>
  </p:clrMapOvr>
  <p:transition spd="slow">
    <p:wip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315993212"/>
      </p:ext>
    </p:extLst>
  </p:cSld>
  <p:clrMapOvr>
    <a:masterClrMapping/>
  </p:clrMapOvr>
  <p:transition spd="slow">
    <p:wip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32955634"/>
      </p:ext>
    </p:extLst>
  </p:cSld>
  <p:clrMapOvr>
    <a:masterClrMapping/>
  </p:clrMapOvr>
  <p:transition spd="slow">
    <p:wip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77800399"/>
      </p:ext>
    </p:extLst>
  </p:cSld>
  <p:clrMapOvr>
    <a:masterClrMapping/>
  </p:clrMapOvr>
  <p:transition spd="slow">
    <p:wip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79785268"/>
      </p:ext>
    </p:extLst>
  </p:cSld>
  <p:clrMapOvr>
    <a:masterClrMapping/>
  </p:clrMapOvr>
  <p:transition spd="slow">
    <p:wip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37190686"/>
      </p:ext>
    </p:extLst>
  </p:cSld>
  <p:clrMapOvr>
    <a:masterClrMapping/>
  </p:clrMapOvr>
  <p:transition spd="slow">
    <p:wip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6649368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85305434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69972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7940272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3051912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0280244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4573018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8989281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14922687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0860351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30977157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87707203"/>
      </p:ext>
    </p:extLst>
  </p:cSld>
  <p:clrMapOvr>
    <a:masterClrMapping/>
  </p:clrMapOvr>
  <p:transition spd="slow">
    <p:wip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765412551"/>
      </p:ext>
    </p:extLst>
  </p:cSld>
  <p:clrMapOvr>
    <a:masterClrMapping/>
  </p:clrMapOvr>
  <p:transition spd="slow">
    <p:wip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8543114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4421003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77973277"/>
      </p:ext>
    </p:extLst>
  </p:cSld>
  <p:clrMapOvr>
    <a:masterClrMapping/>
  </p:clrMapOvr>
  <p:transition spd="slow">
    <p:wip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23191018"/>
      </p:ext>
    </p:extLst>
  </p:cSld>
  <p:clrMapOvr>
    <a:masterClrMapping/>
  </p:clrMapOvr>
  <p:transition spd="slow">
    <p:wip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172197431"/>
      </p:ext>
    </p:extLst>
  </p:cSld>
  <p:clrMapOvr>
    <a:masterClrMapping/>
  </p:clrMapOvr>
  <p:transition spd="slow">
    <p:wip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268547222"/>
      </p:ext>
    </p:extLst>
  </p:cSld>
  <p:clrMapOvr>
    <a:masterClrMapping/>
  </p:clrMapOvr>
  <p:transition spd="slow">
    <p:wip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38080829"/>
      </p:ext>
    </p:extLst>
  </p:cSld>
  <p:clrMapOvr>
    <a:masterClrMapping/>
  </p:clrMapOvr>
  <p:transition spd="slow">
    <p:wip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70108319"/>
      </p:ext>
    </p:extLst>
  </p:cSld>
  <p:clrMapOvr>
    <a:masterClrMapping/>
  </p:clrMapOvr>
  <p:transition spd="slow">
    <p:wip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63778330"/>
      </p:ext>
    </p:extLst>
  </p:cSld>
  <p:clrMapOvr>
    <a:masterClrMapping/>
  </p:clrMapOvr>
  <p:transition spd="slow">
    <p:wip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37922971"/>
      </p:ext>
    </p:extLst>
  </p:cSld>
  <p:clrMapOvr>
    <a:masterClrMapping/>
  </p:clrMapOvr>
  <p:transition spd="slow">
    <p:wip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9090229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3639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08089146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052215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2922691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20924606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9866852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6263135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82168133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859504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704261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98404295"/>
      </p:ext>
    </p:extLst>
  </p:cSld>
  <p:clrMapOvr>
    <a:masterClrMapping/>
  </p:clrMapOvr>
  <p:transition spd="slow">
    <p:wip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95743043"/>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27264905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71245496"/>
      </p:ext>
    </p:extLst>
  </p:cSld>
  <p:clrMapOvr>
    <a:masterClrMapping/>
  </p:clrMapOvr>
  <p:transition spd="slow">
    <p:wip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31954728"/>
      </p:ext>
    </p:extLst>
  </p:cSld>
  <p:clrMapOvr>
    <a:masterClrMapping/>
  </p:clrMapOvr>
  <p:transition spd="slow">
    <p:wip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705796389"/>
      </p:ext>
    </p:extLst>
  </p:cSld>
  <p:clrMapOvr>
    <a:masterClrMapping/>
  </p:clrMapOvr>
  <p:transition spd="slow">
    <p:wip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83246241"/>
      </p:ext>
    </p:extLst>
  </p:cSld>
  <p:clrMapOvr>
    <a:masterClrMapping/>
  </p:clrMapOvr>
  <p:transition spd="slow">
    <p:wip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13303656"/>
      </p:ext>
    </p:extLst>
  </p:cSld>
  <p:clrMapOvr>
    <a:masterClrMapping/>
  </p:clrMapOvr>
  <p:transition spd="slow">
    <p:wip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01701976"/>
      </p:ext>
    </p:extLst>
  </p:cSld>
  <p:clrMapOvr>
    <a:masterClrMapping/>
  </p:clrMapOvr>
  <p:transition spd="slow">
    <p:wip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35843435"/>
      </p:ext>
    </p:extLst>
  </p:cSld>
  <p:clrMapOvr>
    <a:masterClrMapping/>
  </p:clrMapOvr>
  <p:transition spd="slow">
    <p:wip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82200269"/>
      </p:ext>
    </p:extLst>
  </p:cSld>
  <p:clrMapOvr>
    <a:masterClrMapping/>
  </p:clrMapOvr>
  <p:transition spd="slow">
    <p:wip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96731203"/>
      </p:ext>
    </p:extLst>
  </p:cSld>
  <p:clrMapOvr>
    <a:masterClrMapping/>
  </p:clrMapOvr>
  <p:transition spd="slow">
    <p:wip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5001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61399931"/>
      </p:ext>
    </p:extLst>
  </p:cSld>
  <p:clrMapOvr>
    <a:masterClrMapping/>
  </p:clrMapOvr>
  <p:transition spd="slow">
    <p:wip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9172665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941774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4667410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8825020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791732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5379777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7615329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8802347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859696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14158379"/>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28507994"/>
      </p:ext>
    </p:extLst>
  </p:cSld>
  <p:clrMapOvr>
    <a:masterClrMapping/>
  </p:clrMapOvr>
  <p:transition spd="slow">
    <p:wip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080617637"/>
      </p:ext>
    </p:extLst>
  </p:cSld>
  <p:clrMapOvr>
    <a:masterClrMapping/>
  </p:clrMapOvr>
  <p:transition spd="slow">
    <p:wip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05982751"/>
      </p:ext>
    </p:extLst>
  </p:cSld>
  <p:clrMapOvr>
    <a:masterClrMapping/>
  </p:clrMapOvr>
  <p:transition spd="slow">
    <p:wip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86925607"/>
      </p:ext>
    </p:extLst>
  </p:cSld>
  <p:clrMapOvr>
    <a:masterClrMapping/>
  </p:clrMapOvr>
  <p:transition spd="slow">
    <p:wip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73005150"/>
      </p:ext>
    </p:extLst>
  </p:cSld>
  <p:clrMapOvr>
    <a:masterClrMapping/>
  </p:clrMapOvr>
  <p:transition spd="slow">
    <p:wip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716830708"/>
      </p:ext>
    </p:extLst>
  </p:cSld>
  <p:clrMapOvr>
    <a:masterClrMapping/>
  </p:clrMapOvr>
  <p:transition spd="slow">
    <p:wip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53929666"/>
      </p:ext>
    </p:extLst>
  </p:cSld>
  <p:clrMapOvr>
    <a:masterClrMapping/>
  </p:clrMapOvr>
  <p:transition spd="slow">
    <p:wip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31349328"/>
      </p:ext>
    </p:extLst>
  </p:cSld>
  <p:clrMapOvr>
    <a:masterClrMapping/>
  </p:clrMapOvr>
  <p:transition spd="slow">
    <p:wip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708582644"/>
      </p:ext>
    </p:extLst>
  </p:cSld>
  <p:clrMapOvr>
    <a:masterClrMapping/>
  </p:clrMapOvr>
  <p:transition spd="slow">
    <p:wip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96389004"/>
      </p:ext>
    </p:extLst>
  </p:cSld>
  <p:clrMapOvr>
    <a:masterClrMapping/>
  </p:clrMapOvr>
  <p:transition spd="slow">
    <p:wip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28178585"/>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09708209"/>
      </p:ext>
    </p:extLst>
  </p:cSld>
  <p:clrMapOvr>
    <a:masterClrMapping/>
  </p:clrMapOvr>
  <p:transition spd="slow">
    <p:wip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3990604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602856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9542134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6587893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4424766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4844899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6869738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2325158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3401148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54403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12354033"/>
      </p:ext>
    </p:extLst>
  </p:cSld>
  <p:clrMapOvr>
    <a:masterClrMapping/>
  </p:clrMapOvr>
  <p:transition spd="slow">
    <p:wip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23190799"/>
      </p:ext>
    </p:extLst>
  </p:cSld>
  <p:clrMapOvr>
    <a:masterClrMapping/>
  </p:clrMapOvr>
  <p:transition spd="slow">
    <p:wip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84787470"/>
      </p:ext>
    </p:extLst>
  </p:cSld>
  <p:clrMapOvr>
    <a:masterClrMapping/>
  </p:clrMapOvr>
  <p:transition spd="slow">
    <p:wip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08307633"/>
      </p:ext>
    </p:extLst>
  </p:cSld>
  <p:clrMapOvr>
    <a:masterClrMapping/>
  </p:clrMapOvr>
  <p:transition spd="slow">
    <p:wip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09255240"/>
      </p:ext>
    </p:extLst>
  </p:cSld>
  <p:clrMapOvr>
    <a:masterClrMapping/>
  </p:clrMapOvr>
  <p:transition spd="slow">
    <p:wip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08687018"/>
      </p:ext>
    </p:extLst>
  </p:cSld>
  <p:clrMapOvr>
    <a:masterClrMapping/>
  </p:clrMapOvr>
  <p:transition spd="slow">
    <p:wip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65024940"/>
      </p:ext>
    </p:extLst>
  </p:cSld>
  <p:clrMapOvr>
    <a:masterClrMapping/>
  </p:clrMapOvr>
  <p:transition spd="slow">
    <p:wip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133332778"/>
      </p:ext>
    </p:extLst>
  </p:cSld>
  <p:clrMapOvr>
    <a:masterClrMapping/>
  </p:clrMapOvr>
  <p:transition spd="slow">
    <p:wip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86035027"/>
      </p:ext>
    </p:extLst>
  </p:cSld>
  <p:clrMapOvr>
    <a:masterClrMapping/>
  </p:clrMapOvr>
  <p:transition spd="slow">
    <p:wip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81340242"/>
      </p:ext>
    </p:extLst>
  </p:cSld>
  <p:clrMapOvr>
    <a:masterClrMapping/>
  </p:clrMapOvr>
  <p:transition spd="slow">
    <p:wip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58655879"/>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82279790"/>
      </p:ext>
    </p:extLst>
  </p:cSld>
  <p:clrMapOvr>
    <a:masterClrMapping/>
  </p:clrMapOvr>
  <p:transition spd="slow">
    <p:wip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28531375"/>
      </p:ext>
    </p:extLst>
  </p:cSld>
  <p:clrMapOvr>
    <a:masterClrMapping/>
  </p:clrMapOvr>
  <p:transition spd="slow">
    <p:wip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6731151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930868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8666916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613821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32407986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35649476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0635639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9085856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739727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8444421"/>
      </p:ext>
    </p:extLst>
  </p:cSld>
  <p:clrMapOvr>
    <a:masterClrMapping/>
  </p:clrMapOvr>
  <p:transition spd="slow">
    <p:wip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83663622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481967419"/>
      </p:ext>
    </p:extLst>
  </p:cSld>
  <p:clrMapOvr>
    <a:masterClrMapping/>
  </p:clrMapOvr>
  <p:transition spd="slow">
    <p:wip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29672081"/>
      </p:ext>
    </p:extLst>
  </p:cSld>
  <p:clrMapOvr>
    <a:masterClrMapping/>
  </p:clrMapOvr>
  <p:transition spd="slow">
    <p:wip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9242819"/>
      </p:ext>
    </p:extLst>
  </p:cSld>
  <p:clrMapOvr>
    <a:masterClrMapping/>
  </p:clrMapOvr>
  <p:transition spd="slow">
    <p:wip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42385749"/>
      </p:ext>
    </p:extLst>
  </p:cSld>
  <p:clrMapOvr>
    <a:masterClrMapping/>
  </p:clrMapOvr>
  <p:transition spd="slow">
    <p:wip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268989771"/>
      </p:ext>
    </p:extLst>
  </p:cSld>
  <p:clrMapOvr>
    <a:masterClrMapping/>
  </p:clrMapOvr>
  <p:transition spd="slow">
    <p:wip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79000897"/>
      </p:ext>
    </p:extLst>
  </p:cSld>
  <p:clrMapOvr>
    <a:masterClrMapping/>
  </p:clrMapOvr>
  <p:transition spd="slow">
    <p:wip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35145900"/>
      </p:ext>
    </p:extLst>
  </p:cSld>
  <p:clrMapOvr>
    <a:masterClrMapping/>
  </p:clrMapOvr>
  <p:transition spd="slow">
    <p:wip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66772955"/>
      </p:ext>
    </p:extLst>
  </p:cSld>
  <p:clrMapOvr>
    <a:masterClrMapping/>
  </p:clrMapOvr>
  <p:transition spd="slow">
    <p:wip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3313455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4374752"/>
      </p:ext>
    </p:extLst>
  </p:cSld>
  <p:clrMapOvr>
    <a:masterClrMapping/>
  </p:clrMapOvr>
  <p:transition spd="slow">
    <p:wip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682023458"/>
      </p:ext>
    </p:extLst>
  </p:cSld>
  <p:clrMapOvr>
    <a:masterClrMapping/>
  </p:clrMapOvr>
  <p:transition spd="slow">
    <p:wip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75762472"/>
      </p:ext>
    </p:extLst>
  </p:cSld>
  <p:clrMapOvr>
    <a:masterClrMapping/>
  </p:clrMapOvr>
  <p:transition spd="slow">
    <p:wip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1367591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03249971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213208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31625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3914634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4600676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5102553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98238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594420919"/>
      </p:ext>
    </p:extLst>
  </p:cSld>
  <p:clrMapOvr>
    <a:masterClrMapping/>
  </p:clrMapOvr>
  <p:transition spd="slow">
    <p:wip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3441370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9119605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71733146"/>
      </p:ext>
    </p:extLst>
  </p:cSld>
  <p:clrMapOvr>
    <a:masterClrMapping/>
  </p:clrMapOvr>
  <p:transition spd="slow">
    <p:wip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36879370"/>
      </p:ext>
    </p:extLst>
  </p:cSld>
  <p:clrMapOvr>
    <a:masterClrMapping/>
  </p:clrMapOvr>
  <p:transition spd="slow">
    <p:wip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03207925"/>
      </p:ext>
    </p:extLst>
  </p:cSld>
  <p:clrMapOvr>
    <a:masterClrMapping/>
  </p:clrMapOvr>
  <p:transition spd="slow">
    <p:wip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55209222"/>
      </p:ext>
    </p:extLst>
  </p:cSld>
  <p:clrMapOvr>
    <a:masterClrMapping/>
  </p:clrMapOvr>
  <p:transition spd="slow">
    <p:wip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11820991"/>
      </p:ext>
    </p:extLst>
  </p:cSld>
  <p:clrMapOvr>
    <a:masterClrMapping/>
  </p:clrMapOvr>
  <p:transition spd="slow">
    <p:wip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0627674"/>
      </p:ext>
    </p:extLst>
  </p:cSld>
  <p:clrMapOvr>
    <a:masterClrMapping/>
  </p:clrMapOvr>
  <p:transition spd="slow">
    <p:wip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35934494"/>
      </p:ext>
    </p:extLst>
  </p:cSld>
  <p:clrMapOvr>
    <a:masterClrMapping/>
  </p:clrMapOvr>
  <p:transition spd="slow">
    <p:wip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9815068"/>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58481408"/>
      </p:ext>
    </p:extLst>
  </p:cSld>
  <p:clrMapOvr>
    <a:masterClrMapping/>
  </p:clrMapOvr>
  <p:transition spd="slow">
    <p:wip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18703186"/>
      </p:ext>
    </p:extLst>
  </p:cSld>
  <p:clrMapOvr>
    <a:masterClrMapping/>
  </p:clrMapOvr>
  <p:transition spd="slow">
    <p:wip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173326504"/>
      </p:ext>
    </p:extLst>
  </p:cSld>
  <p:clrMapOvr>
    <a:masterClrMapping/>
  </p:clrMapOvr>
  <p:transition spd="slow">
    <p:wip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42293374"/>
      </p:ext>
    </p:extLst>
  </p:cSld>
  <p:clrMapOvr>
    <a:masterClrMapping/>
  </p:clrMapOvr>
  <p:transition spd="slow">
    <p:wip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4931312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67275233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2225397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3882760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45038820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1765072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222175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07065928"/>
      </p:ext>
    </p:extLst>
  </p:cSld>
  <p:clrMapOvr>
    <a:masterClrMapping/>
  </p:clrMapOvr>
  <p:transition spd="slow">
    <p:wip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5087764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6760388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3268280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40033305"/>
      </p:ext>
    </p:extLst>
  </p:cSld>
  <p:clrMapOvr>
    <a:masterClrMapping/>
  </p:clrMapOvr>
  <p:transition spd="slow">
    <p:wip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436548324"/>
      </p:ext>
    </p:extLst>
  </p:cSld>
  <p:clrMapOvr>
    <a:masterClrMapping/>
  </p:clrMapOvr>
  <p:transition spd="slow">
    <p:wip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78581705"/>
      </p:ext>
    </p:extLst>
  </p:cSld>
  <p:clrMapOvr>
    <a:masterClrMapping/>
  </p:clrMapOvr>
  <p:transition spd="slow">
    <p:wip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9292302"/>
      </p:ext>
    </p:extLst>
  </p:cSld>
  <p:clrMapOvr>
    <a:masterClrMapping/>
  </p:clrMapOvr>
  <p:transition spd="slow">
    <p:wip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05178643"/>
      </p:ext>
    </p:extLst>
  </p:cSld>
  <p:clrMapOvr>
    <a:masterClrMapping/>
  </p:clrMapOvr>
  <p:transition spd="slow">
    <p:wip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33121471"/>
      </p:ext>
    </p:extLst>
  </p:cSld>
  <p:clrMapOvr>
    <a:masterClrMapping/>
  </p:clrMapOvr>
  <p:transition spd="slow">
    <p:wip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34103607"/>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70748526"/>
      </p:ext>
    </p:extLst>
  </p:cSld>
  <p:clrMapOvr>
    <a:masterClrMapping/>
  </p:clrMapOvr>
  <p:transition spd="slow">
    <p:wip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60230056"/>
      </p:ext>
    </p:extLst>
  </p:cSld>
  <p:clrMapOvr>
    <a:masterClrMapping/>
  </p:clrMapOvr>
  <p:transition spd="slow">
    <p:wip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129787555"/>
      </p:ext>
    </p:extLst>
  </p:cSld>
  <p:clrMapOvr>
    <a:masterClrMapping/>
  </p:clrMapOvr>
  <p:transition spd="slow">
    <p:wip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43424175"/>
      </p:ext>
    </p:extLst>
  </p:cSld>
  <p:clrMapOvr>
    <a:masterClrMapping/>
  </p:clrMapOvr>
  <p:transition spd="slow">
    <p:wip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39188893"/>
      </p:ext>
    </p:extLst>
  </p:cSld>
  <p:clrMapOvr>
    <a:masterClrMapping/>
  </p:clrMapOvr>
  <p:transition spd="slow">
    <p:wip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74670527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1494151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66018176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2317832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16322341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138253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8531910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3487705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35909333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23268418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9701318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39962178"/>
      </p:ext>
    </p:extLst>
  </p:cSld>
  <p:clrMapOvr>
    <a:masterClrMapping/>
  </p:clrMapOvr>
  <p:transition spd="slow">
    <p:wip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871970497"/>
      </p:ext>
    </p:extLst>
  </p:cSld>
  <p:clrMapOvr>
    <a:masterClrMapping/>
  </p:clrMapOvr>
  <p:transition spd="slow">
    <p:wip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83744844"/>
      </p:ext>
    </p:extLst>
  </p:cSld>
  <p:clrMapOvr>
    <a:masterClrMapping/>
  </p:clrMapOvr>
  <p:transition spd="slow">
    <p:wip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22709713"/>
      </p:ext>
    </p:extLst>
  </p:cSld>
  <p:clrMapOvr>
    <a:masterClrMapping/>
  </p:clrMapOvr>
  <p:transition spd="slow">
    <p:wip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0167558"/>
      </p:ext>
    </p:extLst>
  </p:cSld>
  <p:clrMapOvr>
    <a:masterClrMapping/>
  </p:clrMapOvr>
  <p:transition spd="slow">
    <p:wip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64211169"/>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4020016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98707363"/>
      </p:ext>
    </p:extLst>
  </p:cSld>
  <p:clrMapOvr>
    <a:masterClrMapping/>
  </p:clrMapOvr>
  <p:transition spd="slow">
    <p:wipe/>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341785326"/>
      </p:ext>
    </p:extLst>
  </p:cSld>
  <p:clrMapOvr>
    <a:masterClrMapping/>
  </p:clrMapOvr>
  <p:transition spd="slow">
    <p:wipe/>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90214179"/>
      </p:ext>
    </p:extLst>
  </p:cSld>
  <p:clrMapOvr>
    <a:masterClrMapping/>
  </p:clrMapOvr>
  <p:transition spd="slow">
    <p:wipe/>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05221636"/>
      </p:ext>
    </p:extLst>
  </p:cSld>
  <p:clrMapOvr>
    <a:masterClrMapping/>
  </p:clrMapOvr>
  <p:transition spd="slow">
    <p:wipe/>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47574353"/>
      </p:ext>
    </p:extLst>
  </p:cSld>
  <p:clrMapOvr>
    <a:masterClrMapping/>
  </p:clrMapOvr>
  <p:transition spd="slow">
    <p:wipe/>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9517202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1437245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109219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2597858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736657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65470425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2979612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3593770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2296474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7139372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9433919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11354235"/>
      </p:ext>
    </p:extLst>
  </p:cSld>
  <p:clrMapOvr>
    <a:masterClrMapping/>
  </p:clrMapOvr>
  <p:transition spd="slow">
    <p:wipe/>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43486478"/>
      </p:ext>
    </p:extLst>
  </p:cSld>
  <p:clrMapOvr>
    <a:masterClrMapping/>
  </p:clrMapOvr>
  <p:transition spd="slow">
    <p:wipe/>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53376834"/>
      </p:ext>
    </p:extLst>
  </p:cSld>
  <p:clrMapOvr>
    <a:masterClrMapping/>
  </p:clrMapOvr>
  <p:transition spd="slow">
    <p:wipe/>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48300725"/>
      </p:ext>
    </p:extLst>
  </p:cSld>
  <p:clrMapOvr>
    <a:masterClrMapping/>
  </p:clrMapOvr>
  <p:transition spd="slow">
    <p:wipe/>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698416919"/>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5178292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24332472"/>
      </p:ext>
    </p:extLst>
  </p:cSld>
  <p:clrMapOvr>
    <a:masterClrMapping/>
  </p:clrMapOvr>
  <p:transition spd="slow">
    <p:wipe/>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67984957"/>
      </p:ext>
    </p:extLst>
  </p:cSld>
  <p:clrMapOvr>
    <a:masterClrMapping/>
  </p:clrMapOvr>
  <p:transition spd="slow">
    <p:wip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21382901"/>
      </p:ext>
    </p:extLst>
  </p:cSld>
  <p:clrMapOvr>
    <a:masterClrMapping/>
  </p:clrMapOvr>
  <p:transition spd="slow">
    <p:wip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8763351"/>
      </p:ext>
    </p:extLst>
  </p:cSld>
  <p:clrMapOvr>
    <a:masterClrMapping/>
  </p:clrMapOvr>
  <p:transition spd="slow">
    <p:wip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6474662"/>
      </p:ext>
    </p:extLst>
  </p:cSld>
  <p:clrMapOvr>
    <a:masterClrMapping/>
  </p:clrMapOvr>
  <p:transition spd="slow">
    <p:wip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96311486"/>
      </p:ext>
    </p:extLst>
  </p:cSld>
  <p:clrMapOvr>
    <a:masterClrMapping/>
  </p:clrMapOvr>
  <p:transition spd="slow">
    <p:wip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69811814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72891710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24055502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24524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5332092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474886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7637067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4026482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2662415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333628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31740868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34200023"/>
      </p:ext>
    </p:extLst>
  </p:cSld>
  <p:clrMapOvr>
    <a:masterClrMapping/>
  </p:clrMapOvr>
  <p:transition spd="slow">
    <p:wip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46428951"/>
      </p:ext>
    </p:extLst>
  </p:cSld>
  <p:clrMapOvr>
    <a:masterClrMapping/>
  </p:clrMapOvr>
  <p:transition spd="slow">
    <p:wipe/>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74088185"/>
      </p:ext>
    </p:extLst>
  </p:cSld>
  <p:clrMapOvr>
    <a:masterClrMapping/>
  </p:clrMapOvr>
  <p:transition spd="slow">
    <p:wipe/>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3933611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2024/6/16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5751937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732822883"/>
      </p:ext>
    </p:extLst>
  </p:cSld>
  <p:clrMapOvr>
    <a:masterClrMapping/>
  </p:clrMapOvr>
  <p:transition spd="slow">
    <p:wip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38604690"/>
      </p:ext>
    </p:extLst>
  </p:cSld>
  <p:clrMapOvr>
    <a:masterClrMapping/>
  </p:clrMapOvr>
  <p:transition spd="slow">
    <p:wip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35144934"/>
      </p:ext>
    </p:extLst>
  </p:cSld>
  <p:clrMapOvr>
    <a:masterClrMapping/>
  </p:clrMapOvr>
  <p:transition spd="slow">
    <p:wip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00285700"/>
      </p:ext>
    </p:extLst>
  </p:cSld>
  <p:clrMapOvr>
    <a:masterClrMapping/>
  </p:clrMapOvr>
  <p:transition spd="slow">
    <p:wipe/>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08382938"/>
      </p:ext>
    </p:extLst>
  </p:cSld>
  <p:clrMapOvr>
    <a:masterClrMapping/>
  </p:clrMapOvr>
  <p:transition spd="slow">
    <p:wip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68428210"/>
      </p:ext>
    </p:extLst>
  </p:cSld>
  <p:clrMapOvr>
    <a:masterClrMapping/>
  </p:clrMapOvr>
  <p:transition spd="slow">
    <p:wipe/>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16923126"/>
      </p:ext>
    </p:extLst>
  </p:cSld>
  <p:clrMapOvr>
    <a:masterClrMapping/>
  </p:clrMapOvr>
  <p:transition spd="slow">
    <p:wipe/>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3854277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7575881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0738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55451490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1584030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0923966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60916385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3883603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2006142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0526901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9736816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91524354"/>
      </p:ext>
    </p:extLst>
  </p:cSld>
  <p:clrMapOvr>
    <a:masterClrMapping/>
  </p:clrMapOvr>
  <p:transition spd="slow">
    <p:wipe/>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533604136"/>
      </p:ext>
    </p:extLst>
  </p:cSld>
  <p:clrMapOvr>
    <a:masterClrMapping/>
  </p:clrMapOvr>
  <p:transition spd="slow">
    <p:wipe/>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375470137"/>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4164000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14557359"/>
      </p:ext>
    </p:extLst>
  </p:cSld>
  <p:clrMapOvr>
    <a:masterClrMapping/>
  </p:clrMapOvr>
  <p:transition spd="slow">
    <p:wipe/>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47087314"/>
      </p:ext>
    </p:extLst>
  </p:cSld>
  <p:clrMapOvr>
    <a:masterClrMapping/>
  </p:clrMapOvr>
  <p:transition spd="slow">
    <p:wipe/>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14574131"/>
      </p:ext>
    </p:extLst>
  </p:cSld>
  <p:clrMapOvr>
    <a:masterClrMapping/>
  </p:clrMapOvr>
  <p:transition spd="slow">
    <p:wipe/>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87889562"/>
      </p:ext>
    </p:extLst>
  </p:cSld>
  <p:clrMapOvr>
    <a:masterClrMapping/>
  </p:clrMapOvr>
  <p:transition spd="slow">
    <p:wip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14791088"/>
      </p:ext>
    </p:extLst>
  </p:cSld>
  <p:clrMapOvr>
    <a:masterClrMapping/>
  </p:clrMapOvr>
  <p:transition spd="slow">
    <p:wipe/>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31244787"/>
      </p:ext>
    </p:extLst>
  </p:cSld>
  <p:clrMapOvr>
    <a:masterClrMapping/>
  </p:clrMapOvr>
  <p:transition spd="slow">
    <p:wipe/>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84204460"/>
      </p:ext>
    </p:extLst>
  </p:cSld>
  <p:clrMapOvr>
    <a:masterClrMapping/>
  </p:clrMapOvr>
  <p:transition spd="slow">
    <p:wipe/>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60692385"/>
      </p:ext>
    </p:extLst>
  </p:cSld>
  <p:clrMapOvr>
    <a:masterClrMapping/>
  </p:clrMapOvr>
  <p:transition spd="slow">
    <p:wip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71470278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4557436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7305810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07360963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6387002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6139338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2231744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27621817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9866744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34322770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07485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51921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75225362"/>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74381466"/>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59067273"/>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03795836"/>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3517075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2024/6/16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083898897"/>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36820935"/>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68365523"/>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754316497"/>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558794928"/>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628653062"/>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0068632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078743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8512542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98416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2024/6/16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389587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6179958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434111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66662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2400669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178054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18438258"/>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10277635"/>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844888903"/>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850"/>
            </a:lvl1pPr>
            <a:lvl2pPr>
              <a:defRPr sz="2400"/>
            </a:lvl2pPr>
            <a:lvl3pPr>
              <a:defRPr sz="195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5450438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86" indent="0">
              <a:buNone/>
              <a:defRPr sz="1950"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5" indent="0">
              <a:buNone/>
              <a:defRPr sz="1650" b="1"/>
            </a:lvl7pPr>
            <a:lvl8pPr marL="3199601" indent="0">
              <a:buNone/>
              <a:defRPr sz="1650" b="1"/>
            </a:lvl8pPr>
            <a:lvl9pPr marL="3656685" indent="0">
              <a:buNone/>
              <a:defRPr sz="165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1950"/>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7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47317313"/>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7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23940250"/>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744096971"/>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150"/>
            </a:lvl1pPr>
            <a:lvl2pPr>
              <a:defRPr sz="2850"/>
            </a:lvl2pPr>
            <a:lvl3pPr>
              <a:defRPr sz="2400"/>
            </a:lvl3pPr>
            <a:lvl4pPr>
              <a:defRPr sz="1950"/>
            </a:lvl4pPr>
            <a:lvl5pPr>
              <a:defRPr sz="1950"/>
            </a:lvl5pPr>
            <a:lvl6pPr>
              <a:defRPr sz="1950"/>
            </a:lvl6pPr>
            <a:lvl7pPr>
              <a:defRPr sz="1950"/>
            </a:lvl7pPr>
            <a:lvl8pPr>
              <a:defRPr sz="1950"/>
            </a:lvl8pPr>
            <a:lvl9pPr>
              <a:defRPr sz="19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50995848"/>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195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150"/>
            </a:lvl1pPr>
            <a:lvl2pPr marL="457086" indent="0">
              <a:buNone/>
              <a:defRPr sz="2850"/>
            </a:lvl2pPr>
            <a:lvl3pPr marL="914172" indent="0">
              <a:buNone/>
              <a:defRPr sz="2400"/>
            </a:lvl3pPr>
            <a:lvl4pPr marL="1371257" indent="0">
              <a:buNone/>
              <a:defRPr sz="1950"/>
            </a:lvl4pPr>
            <a:lvl5pPr marL="1828343" indent="0">
              <a:buNone/>
              <a:defRPr sz="1950"/>
            </a:lvl5pPr>
            <a:lvl6pPr marL="2285429" indent="0">
              <a:buNone/>
              <a:defRPr sz="1950"/>
            </a:lvl6pPr>
            <a:lvl7pPr marL="2742515" indent="0">
              <a:buNone/>
              <a:defRPr sz="1950"/>
            </a:lvl7pPr>
            <a:lvl8pPr marL="3199601" indent="0">
              <a:buNone/>
              <a:defRPr sz="1950"/>
            </a:lvl8pPr>
            <a:lvl9pPr marL="3656685" indent="0">
              <a:buNone/>
              <a:defRPr sz="195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350"/>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5" indent="0">
              <a:buNone/>
              <a:defRPr sz="900"/>
            </a:lvl7pPr>
            <a:lvl8pPr marL="3199601" indent="0">
              <a:buNone/>
              <a:defRPr sz="900"/>
            </a:lvl8pPr>
            <a:lvl9pPr marL="36566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7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91381632"/>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63567094"/>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952551070"/>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6141399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1972808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84522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887982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022202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632703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0219060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257887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124973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72"/>
            <a:fld id="{5B0A1F14-DA11-4E43-87F3-BE07CCE51531}" type="datetime1">
              <a:rPr lang="en-US" smtClean="0">
                <a:solidFill>
                  <a:prstClr val="black">
                    <a:tint val="75000"/>
                  </a:prstClr>
                </a:solidFill>
              </a:rPr>
              <a:pPr defTabSz="914172"/>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72"/>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72"/>
            <a:fld id="{F9C20B1D-C678-4C69-9E65-5611E138EDCC}"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4852518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1" indent="0" algn="ctr">
              <a:buNone/>
              <a:defRPr>
                <a:solidFill>
                  <a:schemeClr val="tx1">
                    <a:tint val="75000"/>
                  </a:schemeClr>
                </a:solidFill>
              </a:defRPr>
            </a:lvl8pPr>
            <a:lvl9pPr marL="36566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772930777"/>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432135759"/>
      </p:ext>
    </p:extLst>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05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1950">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350">
                <a:solidFill>
                  <a:schemeClr val="tx1">
                    <a:tint val="75000"/>
                  </a:schemeClr>
                </a:solidFill>
              </a:defRPr>
            </a:lvl4pPr>
            <a:lvl5pPr marL="1828343" indent="0">
              <a:buNone/>
              <a:defRPr sz="1350">
                <a:solidFill>
                  <a:schemeClr val="tx1">
                    <a:tint val="75000"/>
                  </a:schemeClr>
                </a:solidFill>
              </a:defRPr>
            </a:lvl5pPr>
            <a:lvl6pPr marL="2285429" indent="0">
              <a:buNone/>
              <a:defRPr sz="1350">
                <a:solidFill>
                  <a:schemeClr val="tx1">
                    <a:tint val="75000"/>
                  </a:schemeClr>
                </a:solidFill>
              </a:defRPr>
            </a:lvl6pPr>
            <a:lvl7pPr marL="2742515" indent="0">
              <a:buNone/>
              <a:defRPr sz="1350">
                <a:solidFill>
                  <a:schemeClr val="tx1">
                    <a:tint val="75000"/>
                  </a:schemeClr>
                </a:solidFill>
              </a:defRPr>
            </a:lvl7pPr>
            <a:lvl8pPr marL="3199601" indent="0">
              <a:buNone/>
              <a:defRPr sz="1350">
                <a:solidFill>
                  <a:schemeClr val="tx1">
                    <a:tint val="75000"/>
                  </a:schemeClr>
                </a:solidFill>
              </a:defRPr>
            </a:lvl8pPr>
            <a:lvl9pPr marL="3656685"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7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4651226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3" Type="http://schemas.openxmlformats.org/officeDocument/2006/relationships/slideLayout" Target="../slideLayouts/slideLayout225.xml"/><Relationship Id="rId21" Type="http://schemas.openxmlformats.org/officeDocument/2006/relationships/slideLayout" Target="../slideLayouts/slideLayout243.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3" Type="http://schemas.openxmlformats.org/officeDocument/2006/relationships/slideLayout" Target="../slideLayouts/slideLayout246.xml"/><Relationship Id="rId21" Type="http://schemas.openxmlformats.org/officeDocument/2006/relationships/slideLayout" Target="../slideLayouts/slideLayout264.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20" Type="http://schemas.openxmlformats.org/officeDocument/2006/relationships/slideLayout" Target="../slideLayouts/slideLayout263.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10" Type="http://schemas.openxmlformats.org/officeDocument/2006/relationships/slideLayout" Target="../slideLayouts/slideLayout253.xml"/><Relationship Id="rId19" Type="http://schemas.openxmlformats.org/officeDocument/2006/relationships/slideLayout" Target="../slideLayouts/slideLayout262.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 Id="rId2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3" Type="http://schemas.openxmlformats.org/officeDocument/2006/relationships/slideLayout" Target="../slideLayouts/slideLayout267.xml"/><Relationship Id="rId21" Type="http://schemas.openxmlformats.org/officeDocument/2006/relationships/slideLayout" Target="../slideLayouts/slideLayout285.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0" Type="http://schemas.openxmlformats.org/officeDocument/2006/relationships/slideLayout" Target="../slideLayouts/slideLayout284.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10" Type="http://schemas.openxmlformats.org/officeDocument/2006/relationships/slideLayout" Target="../slideLayouts/slideLayout274.xml"/><Relationship Id="rId19" Type="http://schemas.openxmlformats.org/officeDocument/2006/relationships/slideLayout" Target="../slideLayouts/slideLayout283.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 Id="rId2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18" Type="http://schemas.openxmlformats.org/officeDocument/2006/relationships/slideLayout" Target="../slideLayouts/slideLayout303.xml"/><Relationship Id="rId3" Type="http://schemas.openxmlformats.org/officeDocument/2006/relationships/slideLayout" Target="../slideLayouts/slideLayout288.xml"/><Relationship Id="rId21" Type="http://schemas.openxmlformats.org/officeDocument/2006/relationships/slideLayout" Target="../slideLayouts/slideLayout306.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17" Type="http://schemas.openxmlformats.org/officeDocument/2006/relationships/slideLayout" Target="../slideLayouts/slideLayout302.xml"/><Relationship Id="rId2" Type="http://schemas.openxmlformats.org/officeDocument/2006/relationships/slideLayout" Target="../slideLayouts/slideLayout287.xml"/><Relationship Id="rId16" Type="http://schemas.openxmlformats.org/officeDocument/2006/relationships/slideLayout" Target="../slideLayouts/slideLayout301.xml"/><Relationship Id="rId20" Type="http://schemas.openxmlformats.org/officeDocument/2006/relationships/slideLayout" Target="../slideLayouts/slideLayout305.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5" Type="http://schemas.openxmlformats.org/officeDocument/2006/relationships/slideLayout" Target="../slideLayouts/slideLayout300.xml"/><Relationship Id="rId10" Type="http://schemas.openxmlformats.org/officeDocument/2006/relationships/slideLayout" Target="../slideLayouts/slideLayout295.xml"/><Relationship Id="rId19" Type="http://schemas.openxmlformats.org/officeDocument/2006/relationships/slideLayout" Target="../slideLayouts/slideLayout304.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 Id="rId2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18" Type="http://schemas.openxmlformats.org/officeDocument/2006/relationships/slideLayout" Target="../slideLayouts/slideLayout324.xml"/><Relationship Id="rId3" Type="http://schemas.openxmlformats.org/officeDocument/2006/relationships/slideLayout" Target="../slideLayouts/slideLayout309.xml"/><Relationship Id="rId21" Type="http://schemas.openxmlformats.org/officeDocument/2006/relationships/slideLayout" Target="../slideLayouts/slideLayout327.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17" Type="http://schemas.openxmlformats.org/officeDocument/2006/relationships/slideLayout" Target="../slideLayouts/slideLayout323.xml"/><Relationship Id="rId2" Type="http://schemas.openxmlformats.org/officeDocument/2006/relationships/slideLayout" Target="../slideLayouts/slideLayout308.xml"/><Relationship Id="rId16" Type="http://schemas.openxmlformats.org/officeDocument/2006/relationships/slideLayout" Target="../slideLayouts/slideLayout322.xml"/><Relationship Id="rId20" Type="http://schemas.openxmlformats.org/officeDocument/2006/relationships/slideLayout" Target="../slideLayouts/slideLayout326.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slideLayout" Target="../slideLayouts/slideLayout321.xml"/><Relationship Id="rId10" Type="http://schemas.openxmlformats.org/officeDocument/2006/relationships/slideLayout" Target="../slideLayouts/slideLayout316.xml"/><Relationship Id="rId19" Type="http://schemas.openxmlformats.org/officeDocument/2006/relationships/slideLayout" Target="../slideLayouts/slideLayout325.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 Id="rId2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18" Type="http://schemas.openxmlformats.org/officeDocument/2006/relationships/slideLayout" Target="../slideLayouts/slideLayout345.xml"/><Relationship Id="rId3" Type="http://schemas.openxmlformats.org/officeDocument/2006/relationships/slideLayout" Target="../slideLayouts/slideLayout330.xml"/><Relationship Id="rId21" Type="http://schemas.openxmlformats.org/officeDocument/2006/relationships/slideLayout" Target="../slideLayouts/slideLayout348.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2" Type="http://schemas.openxmlformats.org/officeDocument/2006/relationships/slideLayout" Target="../slideLayouts/slideLayout329.xml"/><Relationship Id="rId16" Type="http://schemas.openxmlformats.org/officeDocument/2006/relationships/slideLayout" Target="../slideLayouts/slideLayout343.xml"/><Relationship Id="rId20" Type="http://schemas.openxmlformats.org/officeDocument/2006/relationships/slideLayout" Target="../slideLayouts/slideLayout347.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5" Type="http://schemas.openxmlformats.org/officeDocument/2006/relationships/slideLayout" Target="../slideLayouts/slideLayout342.xml"/><Relationship Id="rId10" Type="http://schemas.openxmlformats.org/officeDocument/2006/relationships/slideLayout" Target="../slideLayouts/slideLayout337.xml"/><Relationship Id="rId19" Type="http://schemas.openxmlformats.org/officeDocument/2006/relationships/slideLayout" Target="../slideLayouts/slideLayout346.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18" Type="http://schemas.openxmlformats.org/officeDocument/2006/relationships/slideLayout" Target="../slideLayouts/slideLayout366.xml"/><Relationship Id="rId3" Type="http://schemas.openxmlformats.org/officeDocument/2006/relationships/slideLayout" Target="../slideLayouts/slideLayout351.xml"/><Relationship Id="rId21" Type="http://schemas.openxmlformats.org/officeDocument/2006/relationships/slideLayout" Target="../slideLayouts/slideLayout369.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17" Type="http://schemas.openxmlformats.org/officeDocument/2006/relationships/slideLayout" Target="../slideLayouts/slideLayout365.xml"/><Relationship Id="rId2" Type="http://schemas.openxmlformats.org/officeDocument/2006/relationships/slideLayout" Target="../slideLayouts/slideLayout350.xml"/><Relationship Id="rId16" Type="http://schemas.openxmlformats.org/officeDocument/2006/relationships/slideLayout" Target="../slideLayouts/slideLayout364.xml"/><Relationship Id="rId20" Type="http://schemas.openxmlformats.org/officeDocument/2006/relationships/slideLayout" Target="../slideLayouts/slideLayout368.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5" Type="http://schemas.openxmlformats.org/officeDocument/2006/relationships/slideLayout" Target="../slideLayouts/slideLayout363.xml"/><Relationship Id="rId10" Type="http://schemas.openxmlformats.org/officeDocument/2006/relationships/slideLayout" Target="../slideLayouts/slideLayout358.xml"/><Relationship Id="rId19" Type="http://schemas.openxmlformats.org/officeDocument/2006/relationships/slideLayout" Target="../slideLayouts/slideLayout367.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 Id="rId2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slideLayout" Target="../slideLayouts/slideLayout382.xml"/><Relationship Id="rId18" Type="http://schemas.openxmlformats.org/officeDocument/2006/relationships/slideLayout" Target="../slideLayouts/slideLayout387.xml"/><Relationship Id="rId3" Type="http://schemas.openxmlformats.org/officeDocument/2006/relationships/slideLayout" Target="../slideLayouts/slideLayout372.xml"/><Relationship Id="rId21" Type="http://schemas.openxmlformats.org/officeDocument/2006/relationships/slideLayout" Target="../slideLayouts/slideLayout390.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17" Type="http://schemas.openxmlformats.org/officeDocument/2006/relationships/slideLayout" Target="../slideLayouts/slideLayout386.xml"/><Relationship Id="rId2" Type="http://schemas.openxmlformats.org/officeDocument/2006/relationships/slideLayout" Target="../slideLayouts/slideLayout371.xml"/><Relationship Id="rId16" Type="http://schemas.openxmlformats.org/officeDocument/2006/relationships/slideLayout" Target="../slideLayouts/slideLayout385.xml"/><Relationship Id="rId20" Type="http://schemas.openxmlformats.org/officeDocument/2006/relationships/slideLayout" Target="../slideLayouts/slideLayout389.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5" Type="http://schemas.openxmlformats.org/officeDocument/2006/relationships/slideLayout" Target="../slideLayouts/slideLayout384.xml"/><Relationship Id="rId10" Type="http://schemas.openxmlformats.org/officeDocument/2006/relationships/slideLayout" Target="../slideLayouts/slideLayout379.xml"/><Relationship Id="rId19" Type="http://schemas.openxmlformats.org/officeDocument/2006/relationships/slideLayout" Target="../slideLayouts/slideLayout388.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slideLayout" Target="../slideLayouts/slideLayout383.xml"/><Relationship Id="rId2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slideLayout" Target="../slideLayouts/slideLayout403.xml"/><Relationship Id="rId18" Type="http://schemas.openxmlformats.org/officeDocument/2006/relationships/slideLayout" Target="../slideLayouts/slideLayout408.xml"/><Relationship Id="rId3" Type="http://schemas.openxmlformats.org/officeDocument/2006/relationships/slideLayout" Target="../slideLayouts/slideLayout393.xml"/><Relationship Id="rId21" Type="http://schemas.openxmlformats.org/officeDocument/2006/relationships/slideLayout" Target="../slideLayouts/slideLayout411.xml"/><Relationship Id="rId7" Type="http://schemas.openxmlformats.org/officeDocument/2006/relationships/slideLayout" Target="../slideLayouts/slideLayout397.xml"/><Relationship Id="rId12" Type="http://schemas.openxmlformats.org/officeDocument/2006/relationships/slideLayout" Target="../slideLayouts/slideLayout402.xml"/><Relationship Id="rId17" Type="http://schemas.openxmlformats.org/officeDocument/2006/relationships/slideLayout" Target="../slideLayouts/slideLayout407.xml"/><Relationship Id="rId2" Type="http://schemas.openxmlformats.org/officeDocument/2006/relationships/slideLayout" Target="../slideLayouts/slideLayout392.xml"/><Relationship Id="rId16" Type="http://schemas.openxmlformats.org/officeDocument/2006/relationships/slideLayout" Target="../slideLayouts/slideLayout406.xml"/><Relationship Id="rId20" Type="http://schemas.openxmlformats.org/officeDocument/2006/relationships/slideLayout" Target="../slideLayouts/slideLayout410.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5" Type="http://schemas.openxmlformats.org/officeDocument/2006/relationships/slideLayout" Target="../slideLayouts/slideLayout405.xml"/><Relationship Id="rId10" Type="http://schemas.openxmlformats.org/officeDocument/2006/relationships/slideLayout" Target="../slideLayouts/slideLayout400.xml"/><Relationship Id="rId19" Type="http://schemas.openxmlformats.org/officeDocument/2006/relationships/slideLayout" Target="../slideLayouts/slideLayout409.xml"/><Relationship Id="rId4" Type="http://schemas.openxmlformats.org/officeDocument/2006/relationships/slideLayout" Target="../slideLayouts/slideLayout394.xml"/><Relationship Id="rId9" Type="http://schemas.openxmlformats.org/officeDocument/2006/relationships/slideLayout" Target="../slideLayouts/slideLayout399.xml"/><Relationship Id="rId14" Type="http://schemas.openxmlformats.org/officeDocument/2006/relationships/slideLayout" Target="../slideLayouts/slideLayout404.xml"/><Relationship Id="rId2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18" Type="http://schemas.openxmlformats.org/officeDocument/2006/relationships/slideLayout" Target="../slideLayouts/slideLayout429.xml"/><Relationship Id="rId3" Type="http://schemas.openxmlformats.org/officeDocument/2006/relationships/slideLayout" Target="../slideLayouts/slideLayout414.xml"/><Relationship Id="rId21" Type="http://schemas.openxmlformats.org/officeDocument/2006/relationships/slideLayout" Target="../slideLayouts/slideLayout432.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17" Type="http://schemas.openxmlformats.org/officeDocument/2006/relationships/slideLayout" Target="../slideLayouts/slideLayout428.xml"/><Relationship Id="rId2" Type="http://schemas.openxmlformats.org/officeDocument/2006/relationships/slideLayout" Target="../slideLayouts/slideLayout413.xml"/><Relationship Id="rId16" Type="http://schemas.openxmlformats.org/officeDocument/2006/relationships/slideLayout" Target="../slideLayouts/slideLayout427.xml"/><Relationship Id="rId20" Type="http://schemas.openxmlformats.org/officeDocument/2006/relationships/slideLayout" Target="../slideLayouts/slideLayout431.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5" Type="http://schemas.openxmlformats.org/officeDocument/2006/relationships/slideLayout" Target="../slideLayouts/slideLayout426.xml"/><Relationship Id="rId10" Type="http://schemas.openxmlformats.org/officeDocument/2006/relationships/slideLayout" Target="../slideLayouts/slideLayout421.xml"/><Relationship Id="rId19" Type="http://schemas.openxmlformats.org/officeDocument/2006/relationships/slideLayout" Target="../slideLayouts/slideLayout430.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slideLayout" Target="../slideLayouts/slideLayout425.xml"/><Relationship Id="rId2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slideLayout" Target="../slideLayouts/slideLayout445.xml"/><Relationship Id="rId18" Type="http://schemas.openxmlformats.org/officeDocument/2006/relationships/slideLayout" Target="../slideLayouts/slideLayout450.xml"/><Relationship Id="rId3" Type="http://schemas.openxmlformats.org/officeDocument/2006/relationships/slideLayout" Target="../slideLayouts/slideLayout435.xml"/><Relationship Id="rId21" Type="http://schemas.openxmlformats.org/officeDocument/2006/relationships/slideLayout" Target="../slideLayouts/slideLayout453.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17" Type="http://schemas.openxmlformats.org/officeDocument/2006/relationships/slideLayout" Target="../slideLayouts/slideLayout449.xml"/><Relationship Id="rId2" Type="http://schemas.openxmlformats.org/officeDocument/2006/relationships/slideLayout" Target="../slideLayouts/slideLayout434.xml"/><Relationship Id="rId16" Type="http://schemas.openxmlformats.org/officeDocument/2006/relationships/slideLayout" Target="../slideLayouts/slideLayout448.xml"/><Relationship Id="rId20" Type="http://schemas.openxmlformats.org/officeDocument/2006/relationships/slideLayout" Target="../slideLayouts/slideLayout452.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5" Type="http://schemas.openxmlformats.org/officeDocument/2006/relationships/slideLayout" Target="../slideLayouts/slideLayout447.xml"/><Relationship Id="rId10" Type="http://schemas.openxmlformats.org/officeDocument/2006/relationships/slideLayout" Target="../slideLayouts/slideLayout442.xml"/><Relationship Id="rId19" Type="http://schemas.openxmlformats.org/officeDocument/2006/relationships/slideLayout" Target="../slideLayouts/slideLayout451.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slideLayout" Target="../slideLayouts/slideLayout446.xml"/><Relationship Id="rId2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slideLayout" Target="../slideLayouts/slideLayout466.xml"/><Relationship Id="rId18" Type="http://schemas.openxmlformats.org/officeDocument/2006/relationships/slideLayout" Target="../slideLayouts/slideLayout471.xml"/><Relationship Id="rId3" Type="http://schemas.openxmlformats.org/officeDocument/2006/relationships/slideLayout" Target="../slideLayouts/slideLayout456.xml"/><Relationship Id="rId21" Type="http://schemas.openxmlformats.org/officeDocument/2006/relationships/slideLayout" Target="../slideLayouts/slideLayout474.xml"/><Relationship Id="rId7" Type="http://schemas.openxmlformats.org/officeDocument/2006/relationships/slideLayout" Target="../slideLayouts/slideLayout460.xml"/><Relationship Id="rId12" Type="http://schemas.openxmlformats.org/officeDocument/2006/relationships/slideLayout" Target="../slideLayouts/slideLayout465.xml"/><Relationship Id="rId17" Type="http://schemas.openxmlformats.org/officeDocument/2006/relationships/slideLayout" Target="../slideLayouts/slideLayout470.xml"/><Relationship Id="rId2" Type="http://schemas.openxmlformats.org/officeDocument/2006/relationships/slideLayout" Target="../slideLayouts/slideLayout455.xml"/><Relationship Id="rId16" Type="http://schemas.openxmlformats.org/officeDocument/2006/relationships/slideLayout" Target="../slideLayouts/slideLayout469.xml"/><Relationship Id="rId20" Type="http://schemas.openxmlformats.org/officeDocument/2006/relationships/slideLayout" Target="../slideLayouts/slideLayout473.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5" Type="http://schemas.openxmlformats.org/officeDocument/2006/relationships/slideLayout" Target="../slideLayouts/slideLayout468.xml"/><Relationship Id="rId10" Type="http://schemas.openxmlformats.org/officeDocument/2006/relationships/slideLayout" Target="../slideLayouts/slideLayout463.xml"/><Relationship Id="rId19" Type="http://schemas.openxmlformats.org/officeDocument/2006/relationships/slideLayout" Target="../slideLayouts/slideLayout472.xml"/><Relationship Id="rId4" Type="http://schemas.openxmlformats.org/officeDocument/2006/relationships/slideLayout" Target="../slideLayouts/slideLayout457.xml"/><Relationship Id="rId9" Type="http://schemas.openxmlformats.org/officeDocument/2006/relationships/slideLayout" Target="../slideLayouts/slideLayout462.xml"/><Relationship Id="rId14" Type="http://schemas.openxmlformats.org/officeDocument/2006/relationships/slideLayout" Target="../slideLayouts/slideLayout467.xml"/><Relationship Id="rId2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slideLayout" Target="../slideLayouts/slideLayout487.xml"/><Relationship Id="rId18" Type="http://schemas.openxmlformats.org/officeDocument/2006/relationships/slideLayout" Target="../slideLayouts/slideLayout492.xml"/><Relationship Id="rId3" Type="http://schemas.openxmlformats.org/officeDocument/2006/relationships/slideLayout" Target="../slideLayouts/slideLayout477.xml"/><Relationship Id="rId21" Type="http://schemas.openxmlformats.org/officeDocument/2006/relationships/slideLayout" Target="../slideLayouts/slideLayout495.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17" Type="http://schemas.openxmlformats.org/officeDocument/2006/relationships/slideLayout" Target="../slideLayouts/slideLayout491.xml"/><Relationship Id="rId2" Type="http://schemas.openxmlformats.org/officeDocument/2006/relationships/slideLayout" Target="../slideLayouts/slideLayout476.xml"/><Relationship Id="rId16" Type="http://schemas.openxmlformats.org/officeDocument/2006/relationships/slideLayout" Target="../slideLayouts/slideLayout490.xml"/><Relationship Id="rId20" Type="http://schemas.openxmlformats.org/officeDocument/2006/relationships/slideLayout" Target="../slideLayouts/slideLayout494.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5" Type="http://schemas.openxmlformats.org/officeDocument/2006/relationships/slideLayout" Target="../slideLayouts/slideLayout489.xml"/><Relationship Id="rId10" Type="http://schemas.openxmlformats.org/officeDocument/2006/relationships/slideLayout" Target="../slideLayouts/slideLayout484.xml"/><Relationship Id="rId19" Type="http://schemas.openxmlformats.org/officeDocument/2006/relationships/slideLayout" Target="../slideLayouts/slideLayout493.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slideLayout" Target="../slideLayouts/slideLayout488.xml"/><Relationship Id="rId2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slideLayout" Target="../slideLayouts/slideLayout508.xml"/><Relationship Id="rId18" Type="http://schemas.openxmlformats.org/officeDocument/2006/relationships/slideLayout" Target="../slideLayouts/slideLayout513.xml"/><Relationship Id="rId3" Type="http://schemas.openxmlformats.org/officeDocument/2006/relationships/slideLayout" Target="../slideLayouts/slideLayout498.xml"/><Relationship Id="rId21" Type="http://schemas.openxmlformats.org/officeDocument/2006/relationships/slideLayout" Target="../slideLayouts/slideLayout516.xml"/><Relationship Id="rId7" Type="http://schemas.openxmlformats.org/officeDocument/2006/relationships/slideLayout" Target="../slideLayouts/slideLayout502.xml"/><Relationship Id="rId12" Type="http://schemas.openxmlformats.org/officeDocument/2006/relationships/slideLayout" Target="../slideLayouts/slideLayout507.xml"/><Relationship Id="rId17" Type="http://schemas.openxmlformats.org/officeDocument/2006/relationships/slideLayout" Target="../slideLayouts/slideLayout512.xml"/><Relationship Id="rId2" Type="http://schemas.openxmlformats.org/officeDocument/2006/relationships/slideLayout" Target="../slideLayouts/slideLayout497.xml"/><Relationship Id="rId16" Type="http://schemas.openxmlformats.org/officeDocument/2006/relationships/slideLayout" Target="../slideLayouts/slideLayout511.xml"/><Relationship Id="rId20" Type="http://schemas.openxmlformats.org/officeDocument/2006/relationships/slideLayout" Target="../slideLayouts/slideLayout515.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5" Type="http://schemas.openxmlformats.org/officeDocument/2006/relationships/slideLayout" Target="../slideLayouts/slideLayout510.xml"/><Relationship Id="rId10" Type="http://schemas.openxmlformats.org/officeDocument/2006/relationships/slideLayout" Target="../slideLayouts/slideLayout505.xml"/><Relationship Id="rId19" Type="http://schemas.openxmlformats.org/officeDocument/2006/relationships/slideLayout" Target="../slideLayouts/slideLayout514.xml"/><Relationship Id="rId4" Type="http://schemas.openxmlformats.org/officeDocument/2006/relationships/slideLayout" Target="../slideLayouts/slideLayout499.xml"/><Relationship Id="rId9" Type="http://schemas.openxmlformats.org/officeDocument/2006/relationships/slideLayout" Target="../slideLayouts/slideLayout504.xml"/><Relationship Id="rId14" Type="http://schemas.openxmlformats.org/officeDocument/2006/relationships/slideLayout" Target="../slideLayouts/slideLayout509.xml"/><Relationship Id="rId2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524.xml"/><Relationship Id="rId13" Type="http://schemas.openxmlformats.org/officeDocument/2006/relationships/slideLayout" Target="../slideLayouts/slideLayout529.xml"/><Relationship Id="rId18" Type="http://schemas.openxmlformats.org/officeDocument/2006/relationships/slideLayout" Target="../slideLayouts/slideLayout534.xml"/><Relationship Id="rId3" Type="http://schemas.openxmlformats.org/officeDocument/2006/relationships/slideLayout" Target="../slideLayouts/slideLayout519.xml"/><Relationship Id="rId21" Type="http://schemas.openxmlformats.org/officeDocument/2006/relationships/slideLayout" Target="../slideLayouts/slideLayout537.xml"/><Relationship Id="rId7" Type="http://schemas.openxmlformats.org/officeDocument/2006/relationships/slideLayout" Target="../slideLayouts/slideLayout523.xml"/><Relationship Id="rId12" Type="http://schemas.openxmlformats.org/officeDocument/2006/relationships/slideLayout" Target="../slideLayouts/slideLayout528.xml"/><Relationship Id="rId17" Type="http://schemas.openxmlformats.org/officeDocument/2006/relationships/slideLayout" Target="../slideLayouts/slideLayout533.xml"/><Relationship Id="rId2" Type="http://schemas.openxmlformats.org/officeDocument/2006/relationships/slideLayout" Target="../slideLayouts/slideLayout518.xml"/><Relationship Id="rId16" Type="http://schemas.openxmlformats.org/officeDocument/2006/relationships/slideLayout" Target="../slideLayouts/slideLayout532.xml"/><Relationship Id="rId20" Type="http://schemas.openxmlformats.org/officeDocument/2006/relationships/slideLayout" Target="../slideLayouts/slideLayout536.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5" Type="http://schemas.openxmlformats.org/officeDocument/2006/relationships/slideLayout" Target="../slideLayouts/slideLayout531.xml"/><Relationship Id="rId10" Type="http://schemas.openxmlformats.org/officeDocument/2006/relationships/slideLayout" Target="../slideLayouts/slideLayout526.xml"/><Relationship Id="rId19" Type="http://schemas.openxmlformats.org/officeDocument/2006/relationships/slideLayout" Target="../slideLayouts/slideLayout535.xml"/><Relationship Id="rId4" Type="http://schemas.openxmlformats.org/officeDocument/2006/relationships/slideLayout" Target="../slideLayouts/slideLayout520.xml"/><Relationship Id="rId9" Type="http://schemas.openxmlformats.org/officeDocument/2006/relationships/slideLayout" Target="../slideLayouts/slideLayout525.xml"/><Relationship Id="rId14" Type="http://schemas.openxmlformats.org/officeDocument/2006/relationships/slideLayout" Target="../slideLayouts/slideLayout530.xml"/><Relationship Id="rId22" Type="http://schemas.openxmlformats.org/officeDocument/2006/relationships/theme" Target="../theme/theme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2024/6/16</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59687951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5340798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918961788"/>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5543402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653970654"/>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17802727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91994483"/>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01" r:id="rId20"/>
    <p:sldLayoutId id="2147484002"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605764099"/>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2422548"/>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043" r:id="rId18"/>
    <p:sldLayoutId id="2147484044" r:id="rId19"/>
    <p:sldLayoutId id="2147484045" r:id="rId20"/>
    <p:sldLayoutId id="2147484046"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718904386"/>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 id="2147484067" r:id="rId20"/>
    <p:sldLayoutId id="2147484068"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686960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63776438"/>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 id="2147484082" r:id="rId13"/>
    <p:sldLayoutId id="2147484083" r:id="rId14"/>
    <p:sldLayoutId id="2147484084" r:id="rId15"/>
    <p:sldLayoutId id="2147484085" r:id="rId16"/>
    <p:sldLayoutId id="2147484086" r:id="rId17"/>
    <p:sldLayoutId id="2147484087" r:id="rId18"/>
    <p:sldLayoutId id="2147484088" r:id="rId19"/>
    <p:sldLayoutId id="2147484089" r:id="rId20"/>
    <p:sldLayoutId id="2147484090"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92954002"/>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421354059"/>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 id="2147484126" r:id="rId13"/>
    <p:sldLayoutId id="2147484127" r:id="rId14"/>
    <p:sldLayoutId id="2147484128" r:id="rId15"/>
    <p:sldLayoutId id="2147484129" r:id="rId16"/>
    <p:sldLayoutId id="2147484130" r:id="rId17"/>
    <p:sldLayoutId id="2147484131" r:id="rId18"/>
    <p:sldLayoutId id="2147484132" r:id="rId19"/>
    <p:sldLayoutId id="2147484133" r:id="rId20"/>
    <p:sldLayoutId id="2147484134"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438197510"/>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 id="2147484151" r:id="rId16"/>
    <p:sldLayoutId id="2147484152" r:id="rId17"/>
    <p:sldLayoutId id="2147484153" r:id="rId18"/>
    <p:sldLayoutId id="2147484154" r:id="rId19"/>
    <p:sldLayoutId id="2147484155" r:id="rId20"/>
    <p:sldLayoutId id="2147484156"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86608446"/>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 id="2147484171" r:id="rId14"/>
    <p:sldLayoutId id="2147484172" r:id="rId15"/>
    <p:sldLayoutId id="2147484173" r:id="rId16"/>
    <p:sldLayoutId id="2147484174" r:id="rId17"/>
    <p:sldLayoutId id="2147484175" r:id="rId18"/>
    <p:sldLayoutId id="2147484176" r:id="rId19"/>
    <p:sldLayoutId id="2147484177" r:id="rId20"/>
    <p:sldLayoutId id="2147484178"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901009983"/>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 id="2147484194" r:id="rId15"/>
    <p:sldLayoutId id="2147484195" r:id="rId16"/>
    <p:sldLayoutId id="2147484196" r:id="rId17"/>
    <p:sldLayoutId id="2147484197" r:id="rId18"/>
    <p:sldLayoutId id="2147484198" r:id="rId19"/>
    <p:sldLayoutId id="2147484199" r:id="rId20"/>
    <p:sldLayoutId id="2147484200"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2227208161"/>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 id="2147484214" r:id="rId13"/>
    <p:sldLayoutId id="2147484215" r:id="rId14"/>
    <p:sldLayoutId id="2147484216" r:id="rId15"/>
    <p:sldLayoutId id="2147484217" r:id="rId16"/>
    <p:sldLayoutId id="2147484218" r:id="rId17"/>
    <p:sldLayoutId id="2147484219" r:id="rId18"/>
    <p:sldLayoutId id="2147484220" r:id="rId19"/>
    <p:sldLayoutId id="2147484221" r:id="rId20"/>
    <p:sldLayoutId id="2147484222"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58921505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37660993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426808927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89140196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14393468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185411293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60945" tIns="30472" rIns="60945" bIns="30472" rtlCol="0" anchor="ctr"/>
          <a:lstStyle>
            <a:lvl1pPr algn="l">
              <a:defRPr sz="1200">
                <a:solidFill>
                  <a:schemeClr val="tx1">
                    <a:tint val="75000"/>
                  </a:schemeClr>
                </a:solidFill>
                <a:latin typeface="Arial" pitchFamily="34" charset="0"/>
              </a:defRPr>
            </a:lvl1pPr>
          </a:lstStyle>
          <a:p>
            <a:pPr defTabSz="914172"/>
            <a:fld id="{1D8BD707-D9CF-40AE-B4C6-C98DA3205C09}" type="datetimeFigureOut">
              <a:rPr lang="en-US" smtClean="0">
                <a:solidFill>
                  <a:prstClr val="black">
                    <a:tint val="75000"/>
                  </a:prstClr>
                </a:solidFill>
              </a:rPr>
              <a:pPr defTabSz="914172"/>
              <a:t>6/16/2024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60945" tIns="30472" rIns="60945" bIns="30472" rtlCol="0" anchor="ctr"/>
          <a:lstStyle>
            <a:lvl1pPr algn="ctr">
              <a:defRPr sz="1200">
                <a:solidFill>
                  <a:schemeClr val="tx1">
                    <a:tint val="75000"/>
                  </a:schemeClr>
                </a:solidFill>
                <a:latin typeface="Arial" pitchFamily="34" charset="0"/>
              </a:defRPr>
            </a:lvl1pPr>
          </a:lstStyle>
          <a:p>
            <a:pPr defTabSz="914172"/>
            <a:endParaRPr lang="en-US">
              <a:solidFill>
                <a:prstClr val="black">
                  <a:tint val="75000"/>
                </a:prstClr>
              </a:solidFill>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60945" tIns="30472" rIns="60945" bIns="30472" rtlCol="0" anchor="ctr"/>
          <a:lstStyle>
            <a:lvl1pPr algn="r">
              <a:defRPr sz="1200">
                <a:solidFill>
                  <a:schemeClr val="tx1">
                    <a:tint val="75000"/>
                  </a:schemeClr>
                </a:solidFill>
                <a:latin typeface="Arial" pitchFamily="34" charset="0"/>
              </a:defRPr>
            </a:lvl1pPr>
          </a:lstStyle>
          <a:p>
            <a:pPr defTabSz="914172"/>
            <a:fld id="{B6F15528-21DE-4FAA-801E-634DDDAF4B2B}" type="slidenum">
              <a:rPr lang="en-US" smtClean="0">
                <a:solidFill>
                  <a:prstClr val="black">
                    <a:tint val="75000"/>
                  </a:prstClr>
                </a:solidFill>
              </a:rPr>
              <a:pPr defTabSz="914172"/>
              <a:t>‹#›</a:t>
            </a:fld>
            <a:endParaRPr lang="en-US">
              <a:solidFill>
                <a:prstClr val="black">
                  <a:tint val="75000"/>
                </a:prstClr>
              </a:solidFill>
            </a:endParaRPr>
          </a:p>
        </p:txBody>
      </p:sp>
    </p:spTree>
    <p:extLst>
      <p:ext uri="{BB962C8B-B14F-4D97-AF65-F5344CB8AC3E}">
        <p14:creationId xmlns:p14="http://schemas.microsoft.com/office/powerpoint/2010/main" val="322609969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Lst>
  <p:transition spd="slow">
    <p:wipe/>
  </p:transition>
  <p:txStyles>
    <p:titleStyle>
      <a:lvl1pPr algn="ctr" defTabSz="914172" rtl="0" eaLnBrk="1" latinLnBrk="0" hangingPunct="1">
        <a:spcBef>
          <a:spcPct val="0"/>
        </a:spcBef>
        <a:buNone/>
        <a:defRPr sz="4350" kern="1200">
          <a:solidFill>
            <a:schemeClr val="tx1"/>
          </a:solidFill>
          <a:latin typeface="Arial" pitchFamily="34" charset="0"/>
          <a:ea typeface="+mj-ea"/>
          <a:cs typeface="+mj-cs"/>
        </a:defRPr>
      </a:lvl1pPr>
    </p:titleStyle>
    <p:bodyStyle>
      <a:lvl1pPr marL="342815" indent="-342815" algn="l" defTabSz="914172" rtl="0" eaLnBrk="1" latinLnBrk="0" hangingPunct="1">
        <a:spcBef>
          <a:spcPct val="20000"/>
        </a:spcBef>
        <a:buFont typeface="Arial" pitchFamily="34" charset="0"/>
        <a:buChar char="•"/>
        <a:defRPr sz="3150" kern="1200">
          <a:solidFill>
            <a:schemeClr val="tx1"/>
          </a:solidFill>
          <a:latin typeface="Arial" pitchFamily="34" charset="0"/>
          <a:ea typeface="+mn-ea"/>
          <a:cs typeface="+mn-cs"/>
        </a:defRPr>
      </a:lvl1pPr>
      <a:lvl2pPr marL="742764" indent="-285678" algn="l" defTabSz="914172" rtl="0" eaLnBrk="1" latinLnBrk="0" hangingPunct="1">
        <a:spcBef>
          <a:spcPct val="20000"/>
        </a:spcBef>
        <a:buFont typeface="Arial" pitchFamily="34" charset="0"/>
        <a:buChar char="–"/>
        <a:defRPr sz="2850" kern="1200">
          <a:solidFill>
            <a:schemeClr val="tx1"/>
          </a:solidFill>
          <a:latin typeface="Arial" pitchFamily="34" charset="0"/>
          <a:ea typeface="+mn-ea"/>
          <a:cs typeface="+mn-cs"/>
        </a:defRPr>
      </a:lvl2pPr>
      <a:lvl3pPr marL="1142715" indent="-228543" algn="l" defTabSz="914172"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800"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4pPr>
      <a:lvl5pPr marL="2056886" indent="-228543" algn="l" defTabSz="914172" rtl="0" eaLnBrk="1" latinLnBrk="0" hangingPunct="1">
        <a:spcBef>
          <a:spcPct val="20000"/>
        </a:spcBef>
        <a:buFont typeface="Arial" pitchFamily="34" charset="0"/>
        <a:buChar char="»"/>
        <a:defRPr sz="1950" kern="1200">
          <a:solidFill>
            <a:schemeClr val="tx1"/>
          </a:solidFill>
          <a:latin typeface="Arial" pitchFamily="34" charset="0"/>
          <a:ea typeface="+mn-ea"/>
          <a:cs typeface="+mn-cs"/>
        </a:defRPr>
      </a:lvl5pPr>
      <a:lvl6pPr marL="2513972"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428144"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885228" indent="-228543" algn="l" defTabSz="914172"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5" algn="l" defTabSz="914172" rtl="0" eaLnBrk="1" latinLnBrk="0" hangingPunct="1">
        <a:defRPr sz="1800" kern="1200">
          <a:solidFill>
            <a:schemeClr val="tx1"/>
          </a:solidFill>
          <a:latin typeface="+mn-lt"/>
          <a:ea typeface="+mn-ea"/>
          <a:cs typeface="+mn-cs"/>
        </a:defRPr>
      </a:lvl7pPr>
      <a:lvl8pPr marL="3199601" algn="l" defTabSz="914172" rtl="0" eaLnBrk="1" latinLnBrk="0" hangingPunct="1">
        <a:defRPr sz="1800" kern="1200">
          <a:solidFill>
            <a:schemeClr val="tx1"/>
          </a:solidFill>
          <a:latin typeface="+mn-lt"/>
          <a:ea typeface="+mn-ea"/>
          <a:cs typeface="+mn-cs"/>
        </a:defRPr>
      </a:lvl8pPr>
      <a:lvl9pPr marL="3656685" algn="l" defTabSz="9141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145.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166.xml"/><Relationship Id="rId5" Type="http://schemas.openxmlformats.org/officeDocument/2006/relationships/image" Target="../media/image17.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18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5.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208.xml"/><Relationship Id="rId5" Type="http://schemas.openxmlformats.org/officeDocument/2006/relationships/image" Target="../media/image19.png"/><Relationship Id="rId10" Type="http://schemas.openxmlformats.org/officeDocument/2006/relationships/image" Target="../media/image20.jpeg"/><Relationship Id="rId4" Type="http://schemas.openxmlformats.org/officeDocument/2006/relationships/image" Target="../media/image15.png"/><Relationship Id="rId9"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22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3.jpeg"/><Relationship Id="rId2" Type="http://schemas.openxmlformats.org/officeDocument/2006/relationships/image" Target="../media/image10.png"/><Relationship Id="rId1" Type="http://schemas.openxmlformats.org/officeDocument/2006/relationships/slideLayout" Target="../slideLayouts/slideLayout250.xml"/><Relationship Id="rId6" Type="http://schemas.openxmlformats.org/officeDocument/2006/relationships/image" Target="../media/image22.jpeg"/><Relationship Id="rId5" Type="http://schemas.openxmlformats.org/officeDocument/2006/relationships/image" Target="../media/image3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71.xml"/><Relationship Id="rId6" Type="http://schemas.openxmlformats.org/officeDocument/2006/relationships/image" Target="../media/image24.jpeg"/><Relationship Id="rId5" Type="http://schemas.openxmlformats.org/officeDocument/2006/relationships/image" Target="../media/image3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2.svg"/><Relationship Id="rId2" Type="http://schemas.openxmlformats.org/officeDocument/2006/relationships/notesSlide" Target="../notesSlides/notesSlide3.xml"/><Relationship Id="rId1" Type="http://schemas.openxmlformats.org/officeDocument/2006/relationships/slideLayout" Target="../slideLayouts/slideLayout292.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313.xml"/><Relationship Id="rId5" Type="http://schemas.openxmlformats.org/officeDocument/2006/relationships/image" Target="../media/image3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334.xml"/><Relationship Id="rId5" Type="http://schemas.openxmlformats.org/officeDocument/2006/relationships/image" Target="../media/image32.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8.jpeg"/><Relationship Id="rId2" Type="http://schemas.openxmlformats.org/officeDocument/2006/relationships/image" Target="../media/image10.png"/><Relationship Id="rId1" Type="http://schemas.openxmlformats.org/officeDocument/2006/relationships/slideLayout" Target="../slideLayouts/slideLayout355.xml"/><Relationship Id="rId6" Type="http://schemas.openxmlformats.org/officeDocument/2006/relationships/image" Target="../media/image27.jpeg"/><Relationship Id="rId5" Type="http://schemas.openxmlformats.org/officeDocument/2006/relationships/image" Target="../media/image3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0.jpeg"/><Relationship Id="rId2" Type="http://schemas.openxmlformats.org/officeDocument/2006/relationships/image" Target="../media/image10.png"/><Relationship Id="rId1" Type="http://schemas.openxmlformats.org/officeDocument/2006/relationships/slideLayout" Target="../slideLayouts/slideLayout376.xml"/><Relationship Id="rId6" Type="http://schemas.openxmlformats.org/officeDocument/2006/relationships/image" Target="../media/image29.jpeg"/><Relationship Id="rId5" Type="http://schemas.openxmlformats.org/officeDocument/2006/relationships/image" Target="../media/image32.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0.pn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397.xml"/><Relationship Id="rId6" Type="http://schemas.openxmlformats.org/officeDocument/2006/relationships/image" Target="../media/image32.svg"/><Relationship Id="rId5" Type="http://schemas.openxmlformats.org/officeDocument/2006/relationships/image" Target="../media/image21.png"/><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svg"/><Relationship Id="rId7" Type="http://schemas.openxmlformats.org/officeDocument/2006/relationships/image" Target="../media/image38.svg"/><Relationship Id="rId2" Type="http://schemas.openxmlformats.org/officeDocument/2006/relationships/image" Target="../media/image10.png"/><Relationship Id="rId1" Type="http://schemas.openxmlformats.org/officeDocument/2006/relationships/slideLayout" Target="../slideLayouts/slideLayout418.xml"/><Relationship Id="rId6" Type="http://schemas.openxmlformats.org/officeDocument/2006/relationships/image" Target="../media/image33.png"/><Relationship Id="rId5" Type="http://schemas.openxmlformats.org/officeDocument/2006/relationships/image" Target="../media/image32.svg"/><Relationship Id="rId10" Type="http://schemas.openxmlformats.org/officeDocument/2006/relationships/image" Target="../media/image41.svg"/><Relationship Id="rId4" Type="http://schemas.openxmlformats.org/officeDocument/2006/relationships/image" Target="../media/image21.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7" Type="http://schemas.openxmlformats.org/officeDocument/2006/relationships/image" Target="../media/image43.svg"/><Relationship Id="rId2" Type="http://schemas.openxmlformats.org/officeDocument/2006/relationships/image" Target="../media/image36.png"/><Relationship Id="rId1" Type="http://schemas.openxmlformats.org/officeDocument/2006/relationships/slideLayout" Target="../slideLayouts/slideLayout439.xml"/><Relationship Id="rId5" Type="http://schemas.openxmlformats.org/officeDocument/2006/relationships/image" Target="../media/image32.svg"/><Relationship Id="rId10" Type="http://schemas.openxmlformats.org/officeDocument/2006/relationships/image" Target="../media/image10.png"/><Relationship Id="rId9" Type="http://schemas.openxmlformats.org/officeDocument/2006/relationships/image" Target="../media/image21.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460.xml"/><Relationship Id="rId6" Type="http://schemas.openxmlformats.org/officeDocument/2006/relationships/image" Target="../media/image38.jpeg"/><Relationship Id="rId5" Type="http://schemas.openxmlformats.org/officeDocument/2006/relationships/image" Target="../media/image3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481.xml"/><Relationship Id="rId5" Type="http://schemas.openxmlformats.org/officeDocument/2006/relationships/image" Target="../media/image32.sv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svg"/><Relationship Id="rId7" Type="http://schemas.openxmlformats.org/officeDocument/2006/relationships/image" Target="../media/image48.svg"/><Relationship Id="rId2" Type="http://schemas.openxmlformats.org/officeDocument/2006/relationships/image" Target="../media/image10.png"/><Relationship Id="rId1" Type="http://schemas.openxmlformats.org/officeDocument/2006/relationships/slideLayout" Target="../slideLayouts/slideLayout502.xml"/><Relationship Id="rId6" Type="http://schemas.openxmlformats.org/officeDocument/2006/relationships/image" Target="../media/image40.png"/><Relationship Id="rId5" Type="http://schemas.openxmlformats.org/officeDocument/2006/relationships/image" Target="../media/image32.svg"/><Relationship Id="rId4" Type="http://schemas.openxmlformats.org/officeDocument/2006/relationships/image" Target="../media/image21.png"/><Relationship Id="rId9"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523.xml"/><Relationship Id="rId6" Type="http://schemas.openxmlformats.org/officeDocument/2006/relationships/image" Target="../media/image43.png"/><Relationship Id="rId5" Type="http://schemas.openxmlformats.org/officeDocument/2006/relationships/image" Target="../media/image32.sv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hyperlink" Target="Qu&#225;%20tr&#236;nh%20th&#7909;%20tinh%20di&#7877;n%20ra%20nh&#432;%20th&#7871;%20n&#224;o_.mp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hyperlink" Target="Qu&#225;%20tr&#236;nh%20th&#7909;%20thai%20di&#7877;n%20ra%20nh&#432;%20th&#7871;%20n&#224;o%20v&#224;%20trong%20bao%20l&#226;u_.mp4"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Mang%20thai%20tu&#7893;i%20v&#7883;%20th&#224;nh%20ni&#234;n.mp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Tinh%20tr&#249;ng%20s&#7889;ng%20&#273;&#432;&#7907;c%20bao%20l&#226;u%20trong%20kh&#244;ng%20kh&#237;,%20n&#432;&#7899;c-.webm" TargetMode="External"/><Relationship Id="rId2" Type="http://schemas.openxmlformats.org/officeDocument/2006/relationships/hyperlink" Target="&#272;&#7862;T%20V&#210;NG%20TR&#193;NH%20THAI%20L&#192;%20NH&#431;%20TH&#7870;%20N&#192;O_%20-%20B&#7879;nh%20vi&#7879;n%20T&#7915;%20D&#361;.mp4" TargetMode="External"/><Relationship Id="rId1" Type="http://schemas.openxmlformats.org/officeDocument/2006/relationships/slideLayout" Target="../slideLayouts/slideLayout2.xml"/><Relationship Id="rId6" Type="http://schemas.openxmlformats.org/officeDocument/2006/relationships/hyperlink" Target="C&#243;%20ai%20th&#7855;c%20m&#7855;c%20thu&#7889;c%20ng&#7915;a%20thai%20ho&#7841;t%20&#273;&#7897;ng%20khi%20v&#224;o%20c&#417;%20th&#7875;%20ng&#432;&#7901;i.mp4" TargetMode="External"/><Relationship Id="rId5" Type="http://schemas.openxmlformats.org/officeDocument/2006/relationships/hyperlink" Target="&#272;&#7863;t%20v&#242;ng%20v&#224;%20c&#7845;y%20que%20tr&#225;nh%20thai%20-%20Bi&#7879;n%20ph&#225;p%20n&#224;o%20an%20to&#224;n%20h&#417;n_.mp4" TargetMode="External"/><Relationship Id="rId4" Type="http://schemas.openxmlformats.org/officeDocument/2006/relationships/hyperlink" Target="Xu&#7845;t%20tinh%20ngo&#224;i%20kh&#7843;%20n&#259;ng%20c&#243;%20thai%20l&#224;%20bao%20nhi&#234;u%20ph&#7847;n%20tr&#259;m.mp4"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4.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40.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svg"/></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61.xml"/><Relationship Id="rId6" Type="http://schemas.openxmlformats.org/officeDocument/2006/relationships/image" Target="../media/image12.png"/><Relationship Id="rId5" Type="http://schemas.openxmlformats.org/officeDocument/2006/relationships/image" Target="../media/image18.svg"/><Relationship Id="rId10" Type="http://schemas.openxmlformats.org/officeDocument/2006/relationships/image" Target="../media/image23.svg"/><Relationship Id="rId4" Type="http://schemas.openxmlformats.org/officeDocument/2006/relationships/image" Target="../media/image11.pn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82.xml"/><Relationship Id="rId5" Type="http://schemas.openxmlformats.org/officeDocument/2006/relationships/image" Target="../media/image18.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03.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124.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100000"/>
              </a:lnSpc>
              <a:spcBef>
                <a:spcPct val="0"/>
              </a:spcBef>
              <a:spcAft>
                <a:spcPts val="0"/>
              </a:spcAft>
              <a:buClrTx/>
              <a:buSzTx/>
              <a:buFontTx/>
              <a:buNone/>
              <a:tabLst/>
              <a:defRPr/>
            </a:pPr>
            <a:r>
              <a:rPr kumimoji="0" lang="en-US" sz="6000" b="0" i="0" u="sng" strike="noStrike" kern="1200" cap="none" spc="0" normalizeH="0" baseline="0" noProof="0" dirty="0" err="1">
                <a:ln>
                  <a:noFill/>
                </a:ln>
                <a:solidFill>
                  <a:srgbClr val="FF0000"/>
                </a:solidFill>
                <a:effectLst/>
                <a:uLnTx/>
                <a:uFillTx/>
                <a:latin typeface="Times New Roman" pitchFamily="18" charset="0"/>
                <a:ea typeface="Tiffany" pitchFamily="18" charset="0"/>
                <a:cs typeface="Times New Roman" pitchFamily="18" charset="0"/>
              </a:rPr>
              <a:t>Bài</a:t>
            </a:r>
            <a:r>
              <a:rPr kumimoji="0" lang="en-US" sz="6000" b="0" i="0" u="sng" strike="noStrike" kern="1200" cap="none" spc="0" normalizeH="0" baseline="0" noProof="0" dirty="0">
                <a:ln>
                  <a:noFill/>
                </a:ln>
                <a:solidFill>
                  <a:srgbClr val="FF0000"/>
                </a:solidFill>
                <a:effectLst/>
                <a:uLnTx/>
                <a:uFillTx/>
                <a:latin typeface="Times New Roman" pitchFamily="18" charset="0"/>
                <a:ea typeface="Tiffany" pitchFamily="18" charset="0"/>
                <a:cs typeface="Times New Roman" pitchFamily="18" charset="0"/>
              </a:rPr>
              <a:t> </a:t>
            </a:r>
            <a:r>
              <a:rPr kumimoji="0" lang="en-US" sz="6000" b="0" i="0" u="sng" strike="noStrike" kern="1200" cap="none" spc="0" normalizeH="0" baseline="0" noProof="0" dirty="0" smtClean="0">
                <a:ln>
                  <a:noFill/>
                </a:ln>
                <a:solidFill>
                  <a:srgbClr val="FF0000"/>
                </a:solidFill>
                <a:effectLst/>
                <a:uLnTx/>
                <a:uFillTx/>
                <a:latin typeface="Times New Roman" pitchFamily="18" charset="0"/>
                <a:ea typeface="Tiffany" pitchFamily="18" charset="0"/>
                <a:cs typeface="Times New Roman" pitchFamily="18" charset="0"/>
              </a:rPr>
              <a:t>40: </a:t>
            </a:r>
            <a:r>
              <a:rPr kumimoji="0" lang="en-US" sz="6000" b="1" i="0" u="none" strike="noStrike" kern="1200" cap="none" spc="0" normalizeH="0" baseline="0" noProof="0" dirty="0" smtClean="0">
                <a:ln>
                  <a:noFill/>
                </a:ln>
                <a:solidFill>
                  <a:prstClr val="black"/>
                </a:solidFill>
                <a:effectLst/>
                <a:uLnTx/>
                <a:uFillTx/>
                <a:latin typeface="Times New Roman" pitchFamily="18" charset="0"/>
                <a:ea typeface="Tiffany" pitchFamily="18" charset="0"/>
                <a:cs typeface="Times New Roman" pitchFamily="18" charset="0"/>
              </a:rPr>
              <a:t>SINH SẢN Ở NGƯỜI</a:t>
            </a:r>
            <a:endParaRPr kumimoji="0" lang="vi-VN" altLang="en-US" sz="6000" b="0" i="0" u="sng" strike="noStrike" kern="1200" cap="none" spc="0" normalizeH="0" baseline="0" noProof="0" dirty="0">
              <a:ln>
                <a:noFill/>
              </a:ln>
              <a:solidFill>
                <a:srgbClr val="FF0000"/>
              </a:solidFill>
              <a:effectLst/>
              <a:uLnTx/>
              <a:uFillTx/>
              <a:latin typeface="Times New Roman" pitchFamily="18" charset="0"/>
              <a:ea typeface="Tiffany"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838700"/>
            <a:ext cx="64711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82001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000" b="1" dirty="0">
                <a:solidFill>
                  <a:srgbClr val="000000"/>
                </a:solidFill>
                <a:latin typeface="Arial" pitchFamily="34" charset="0"/>
              </a:rPr>
              <a:t>III. HIỆN TƯỢNG KINH NGUYỆT VÀ CÁC BIỆN PHÁP TRÁNH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5215649" y="0"/>
            <a:ext cx="3069972" cy="2337624"/>
          </a:xfrm>
          <a:custGeom>
            <a:avLst/>
            <a:gdLst/>
            <a:ahLst/>
            <a:cxnLst/>
            <a:rect l="l" t="t" r="r" b="b"/>
            <a:pathLst>
              <a:path w="3070771" h="2337624">
                <a:moveTo>
                  <a:pt x="0" y="0"/>
                </a:moveTo>
                <a:lnTo>
                  <a:pt x="3070771" y="0"/>
                </a:lnTo>
                <a:lnTo>
                  <a:pt x="3070771" y="2337624"/>
                </a:lnTo>
                <a:lnTo>
                  <a:pt x="0" y="2337624"/>
                </a:lnTo>
                <a:lnTo>
                  <a:pt x="0" y="0"/>
                </a:lnTo>
                <a:close/>
              </a:path>
            </a:pathLst>
          </a:custGeom>
          <a:blipFill>
            <a:blip r:embed="rId4"/>
            <a:stretch>
              <a:fillRect/>
            </a:stretch>
          </a:blipFill>
        </p:spPr>
      </p:sp>
      <p:grpSp>
        <p:nvGrpSpPr>
          <p:cNvPr id="8" name="Group 8"/>
          <p:cNvGrpSpPr/>
          <p:nvPr/>
        </p:nvGrpSpPr>
        <p:grpSpPr>
          <a:xfrm>
            <a:off x="1030815" y="2604325"/>
            <a:ext cx="16226373" cy="983021"/>
            <a:chOff x="0" y="0"/>
            <a:chExt cx="21640800" cy="1310694"/>
          </a:xfrm>
        </p:grpSpPr>
        <p:grpSp>
          <p:nvGrpSpPr>
            <p:cNvPr id="9" name="Group 9"/>
            <p:cNvGrpSpPr/>
            <p:nvPr/>
          </p:nvGrpSpPr>
          <p:grpSpPr>
            <a:xfrm>
              <a:off x="0" y="0"/>
              <a:ext cx="21640800" cy="1310694"/>
              <a:chOff x="0" y="0"/>
              <a:chExt cx="4274726" cy="258903"/>
            </a:xfrm>
          </p:grpSpPr>
          <p:sp>
            <p:nvSpPr>
              <p:cNvPr id="10" name="Freeform 10"/>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76200" tIns="76200" rIns="76200" bIns="76200" rtlCol="0" anchor="ctr"/>
              <a:lstStyle/>
              <a:p>
                <a:pPr algn="ctr" defTabSz="914172">
                  <a:lnSpc>
                    <a:spcPts val="3359"/>
                  </a:lnSpc>
                </a:pPr>
                <a:endParaRPr b="1">
                  <a:solidFill>
                    <a:prstClr val="black"/>
                  </a:solidFill>
                  <a:latin typeface="Arial" pitchFamily="34" charset="0"/>
                </a:endParaRPr>
              </a:p>
            </p:txBody>
          </p:sp>
        </p:grpSp>
        <p:sp>
          <p:nvSpPr>
            <p:cNvPr id="12" name="TextBox 12"/>
            <p:cNvSpPr txBox="1"/>
            <p:nvPr/>
          </p:nvSpPr>
          <p:spPr>
            <a:xfrm>
              <a:off x="639355" y="235191"/>
              <a:ext cx="20362091" cy="837836"/>
            </a:xfrm>
            <a:prstGeom prst="rect">
              <a:avLst/>
            </a:prstGeom>
          </p:spPr>
          <p:txBody>
            <a:bodyPr lIns="0" tIns="0" rIns="0" bIns="0" rtlCol="0" anchor="t">
              <a:spAutoFit/>
            </a:bodyPr>
            <a:lstStyle/>
            <a:p>
              <a:pPr algn="just" defTabSz="914172">
                <a:lnSpc>
                  <a:spcPts val="4899"/>
                </a:lnSpc>
                <a:spcBef>
                  <a:spcPct val="0"/>
                </a:spcBef>
              </a:pPr>
              <a:r>
                <a:rPr lang="en-US" sz="3450" b="1" dirty="0" err="1">
                  <a:solidFill>
                    <a:srgbClr val="000000"/>
                  </a:solidFill>
                  <a:latin typeface="Arial" pitchFamily="34" charset="0"/>
                </a:rPr>
                <a:t>Mô</a:t>
              </a:r>
              <a:r>
                <a:rPr lang="en-US" sz="3450" b="1" dirty="0">
                  <a:solidFill>
                    <a:srgbClr val="000000"/>
                  </a:solidFill>
                  <a:latin typeface="Arial" pitchFamily="34" charset="0"/>
                </a:rPr>
                <a:t> </a:t>
              </a:r>
              <a:r>
                <a:rPr lang="en-US" sz="3450" b="1" dirty="0" err="1">
                  <a:solidFill>
                    <a:srgbClr val="000000"/>
                  </a:solidFill>
                  <a:latin typeface="Arial" pitchFamily="34" charset="0"/>
                </a:rPr>
                <a:t>tả</a:t>
              </a:r>
              <a:r>
                <a:rPr lang="en-US" sz="3450" b="1" dirty="0">
                  <a:solidFill>
                    <a:srgbClr val="000000"/>
                  </a:solidFill>
                  <a:latin typeface="Arial" pitchFamily="34" charset="0"/>
                </a:rPr>
                <a:t> </a:t>
              </a:r>
              <a:r>
                <a:rPr lang="en-US" sz="3450" b="1" dirty="0" err="1">
                  <a:solidFill>
                    <a:srgbClr val="000000"/>
                  </a:solidFill>
                  <a:latin typeface="Arial" pitchFamily="34" charset="0"/>
                </a:rPr>
                <a:t>sự</a:t>
              </a:r>
              <a:r>
                <a:rPr lang="en-US" sz="3450" b="1" dirty="0">
                  <a:solidFill>
                    <a:srgbClr val="000000"/>
                  </a:solidFill>
                  <a:latin typeface="Arial" pitchFamily="34" charset="0"/>
                </a:rPr>
                <a:t> </a:t>
              </a:r>
              <a:r>
                <a:rPr lang="en-US" sz="3450" b="1" dirty="0" err="1">
                  <a:solidFill>
                    <a:srgbClr val="000000"/>
                  </a:solidFill>
                  <a:latin typeface="Arial" pitchFamily="34" charset="0"/>
                </a:rPr>
                <a:t>thay</a:t>
              </a:r>
              <a:r>
                <a:rPr lang="en-US" sz="3450" b="1" dirty="0">
                  <a:solidFill>
                    <a:srgbClr val="000000"/>
                  </a:solidFill>
                  <a:latin typeface="Arial" pitchFamily="34" charset="0"/>
                </a:rPr>
                <a:t> </a:t>
              </a:r>
              <a:r>
                <a:rPr lang="en-US" sz="3450" b="1" dirty="0" err="1">
                  <a:solidFill>
                    <a:srgbClr val="000000"/>
                  </a:solidFill>
                  <a:latin typeface="Arial" pitchFamily="34" charset="0"/>
                </a:rPr>
                <a:t>đổi</a:t>
              </a:r>
              <a:r>
                <a:rPr lang="en-US" sz="3450" b="1" dirty="0">
                  <a:solidFill>
                    <a:srgbClr val="000000"/>
                  </a:solidFill>
                  <a:latin typeface="Arial" pitchFamily="34" charset="0"/>
                </a:rPr>
                <a:t> </a:t>
              </a:r>
              <a:r>
                <a:rPr lang="en-US" sz="3450" b="1" dirty="0" err="1">
                  <a:solidFill>
                    <a:srgbClr val="000000"/>
                  </a:solidFill>
                  <a:latin typeface="Arial" pitchFamily="34" charset="0"/>
                </a:rPr>
                <a:t>độ</a:t>
              </a:r>
              <a:r>
                <a:rPr lang="en-US" sz="3450" b="1" dirty="0">
                  <a:solidFill>
                    <a:srgbClr val="000000"/>
                  </a:solidFill>
                  <a:latin typeface="Arial" pitchFamily="34" charset="0"/>
                </a:rPr>
                <a:t> </a:t>
              </a:r>
              <a:r>
                <a:rPr lang="en-US" sz="3450" b="1" dirty="0" err="1">
                  <a:solidFill>
                    <a:srgbClr val="000000"/>
                  </a:solidFill>
                  <a:latin typeface="Arial" pitchFamily="34" charset="0"/>
                </a:rPr>
                <a:t>dày</a:t>
              </a:r>
              <a:r>
                <a:rPr lang="en-US" sz="3450" b="1" dirty="0">
                  <a:solidFill>
                    <a:srgbClr val="000000"/>
                  </a:solidFill>
                  <a:latin typeface="Arial" pitchFamily="34" charset="0"/>
                </a:rPr>
                <a:t> </a:t>
              </a:r>
              <a:r>
                <a:rPr lang="en-US" sz="3450" b="1" dirty="0" err="1">
                  <a:solidFill>
                    <a:srgbClr val="000000"/>
                  </a:solidFill>
                  <a:latin typeface="Arial" pitchFamily="34" charset="0"/>
                </a:rPr>
                <a:t>niêm</a:t>
              </a:r>
              <a:r>
                <a:rPr lang="en-US" sz="3450" b="1" dirty="0">
                  <a:solidFill>
                    <a:srgbClr val="000000"/>
                  </a:solidFill>
                  <a:latin typeface="Arial" pitchFamily="34" charset="0"/>
                </a:rPr>
                <a:t> </a:t>
              </a:r>
              <a:r>
                <a:rPr lang="en-US" sz="3450" b="1" dirty="0" err="1">
                  <a:solidFill>
                    <a:srgbClr val="000000"/>
                  </a:solidFill>
                  <a:latin typeface="Arial" pitchFamily="34" charset="0"/>
                </a:rPr>
                <a:t>mạc</a:t>
              </a:r>
              <a:r>
                <a:rPr lang="en-US" sz="3450" b="1" dirty="0">
                  <a:solidFill>
                    <a:srgbClr val="000000"/>
                  </a:solidFill>
                  <a:latin typeface="Arial" pitchFamily="34" charset="0"/>
                </a:rPr>
                <a:t> </a:t>
              </a:r>
              <a:r>
                <a:rPr lang="en-US" sz="3450" b="1" dirty="0" err="1">
                  <a:solidFill>
                    <a:srgbClr val="000000"/>
                  </a:solidFill>
                  <a:latin typeface="Arial" pitchFamily="34" charset="0"/>
                </a:rPr>
                <a:t>tử</a:t>
              </a:r>
              <a:r>
                <a:rPr lang="en-US" sz="3450" b="1" dirty="0">
                  <a:solidFill>
                    <a:srgbClr val="000000"/>
                  </a:solidFill>
                  <a:latin typeface="Arial" pitchFamily="34" charset="0"/>
                </a:rPr>
                <a:t> </a:t>
              </a:r>
              <a:r>
                <a:rPr lang="en-US" sz="3450" b="1" dirty="0" err="1">
                  <a:solidFill>
                    <a:srgbClr val="000000"/>
                  </a:solidFill>
                  <a:latin typeface="Arial" pitchFamily="34" charset="0"/>
                </a:rPr>
                <a:t>cung</a:t>
              </a:r>
              <a:r>
                <a:rPr lang="en-US" sz="3450" b="1" dirty="0">
                  <a:solidFill>
                    <a:srgbClr val="000000"/>
                  </a:solidFill>
                  <a:latin typeface="Arial" pitchFamily="34" charset="0"/>
                </a:rPr>
                <a:t> </a:t>
              </a:r>
              <a:r>
                <a:rPr lang="en-US" sz="3450" b="1" dirty="0" err="1">
                  <a:solidFill>
                    <a:srgbClr val="000000"/>
                  </a:solidFill>
                  <a:latin typeface="Arial" pitchFamily="34" charset="0"/>
                </a:rPr>
                <a:t>trong</a:t>
              </a:r>
              <a:r>
                <a:rPr lang="en-US" sz="3450" b="1" dirty="0">
                  <a:solidFill>
                    <a:srgbClr val="000000"/>
                  </a:solidFill>
                  <a:latin typeface="Arial" pitchFamily="34" charset="0"/>
                </a:rPr>
                <a:t> </a:t>
              </a:r>
              <a:r>
                <a:rPr lang="en-US" sz="3450" b="1" dirty="0" err="1">
                  <a:solidFill>
                    <a:srgbClr val="000000"/>
                  </a:solidFill>
                  <a:latin typeface="Arial" pitchFamily="34" charset="0"/>
                </a:rPr>
                <a:t>chu</a:t>
              </a:r>
              <a:r>
                <a:rPr lang="en-US" sz="3450" b="1" dirty="0">
                  <a:solidFill>
                    <a:srgbClr val="000000"/>
                  </a:solidFill>
                  <a:latin typeface="Arial" pitchFamily="34" charset="0"/>
                </a:rPr>
                <a:t> </a:t>
              </a:r>
              <a:r>
                <a:rPr lang="en-US" sz="3450" b="1" dirty="0" err="1">
                  <a:solidFill>
                    <a:srgbClr val="000000"/>
                  </a:solidFill>
                  <a:latin typeface="Arial" pitchFamily="34" charset="0"/>
                </a:rPr>
                <a:t>kì</a:t>
              </a:r>
              <a:r>
                <a:rPr lang="en-US" sz="3450" b="1" dirty="0">
                  <a:solidFill>
                    <a:srgbClr val="000000"/>
                  </a:solidFill>
                  <a:latin typeface="Arial" pitchFamily="34" charset="0"/>
                </a:rPr>
                <a:t> </a:t>
              </a:r>
              <a:r>
                <a:rPr lang="en-US" sz="3450" b="1" dirty="0" err="1">
                  <a:solidFill>
                    <a:srgbClr val="000000"/>
                  </a:solidFill>
                  <a:latin typeface="Arial" pitchFamily="34" charset="0"/>
                </a:rPr>
                <a:t>kinh</a:t>
              </a:r>
              <a:r>
                <a:rPr lang="en-US" sz="3450" b="1" dirty="0">
                  <a:solidFill>
                    <a:srgbClr val="000000"/>
                  </a:solidFill>
                  <a:latin typeface="Arial" pitchFamily="34" charset="0"/>
                </a:rPr>
                <a:t> </a:t>
              </a:r>
              <a:r>
                <a:rPr lang="en-US" sz="3450" b="1" dirty="0" err="1">
                  <a:solidFill>
                    <a:srgbClr val="000000"/>
                  </a:solidFill>
                  <a:latin typeface="Arial" pitchFamily="34" charset="0"/>
                </a:rPr>
                <a:t>nguyệt</a:t>
              </a:r>
              <a:endParaRPr lang="en-US" sz="3450" b="1" dirty="0">
                <a:solidFill>
                  <a:srgbClr val="000000"/>
                </a:solidFill>
                <a:latin typeface="Arial" pitchFamily="34" charset="0"/>
              </a:endParaRPr>
            </a:p>
          </p:txBody>
        </p:sp>
      </p:grpSp>
      <p:sp>
        <p:nvSpPr>
          <p:cNvPr id="13" name="Freeform 13"/>
          <p:cNvSpPr/>
          <p:nvPr/>
        </p:nvSpPr>
        <p:spPr>
          <a:xfrm>
            <a:off x="571501" y="3763737"/>
            <a:ext cx="10462337" cy="6361656"/>
          </a:xfrm>
          <a:custGeom>
            <a:avLst/>
            <a:gdLst/>
            <a:ahLst/>
            <a:cxnLst/>
            <a:rect l="l" t="t" r="r" b="b"/>
            <a:pathLst>
              <a:path w="10465062" h="6361656">
                <a:moveTo>
                  <a:pt x="0" y="0"/>
                </a:moveTo>
                <a:lnTo>
                  <a:pt x="10465062" y="0"/>
                </a:lnTo>
                <a:lnTo>
                  <a:pt x="10465062" y="6361656"/>
                </a:lnTo>
                <a:lnTo>
                  <a:pt x="0" y="6361656"/>
                </a:lnTo>
                <a:lnTo>
                  <a:pt x="0" y="0"/>
                </a:lnTo>
                <a:close/>
              </a:path>
            </a:pathLst>
          </a:custGeom>
          <a:blipFill>
            <a:blip r:embed="rId5"/>
            <a:stretch>
              <a:fillRect/>
            </a:stretch>
          </a:blipFill>
        </p:spPr>
      </p:sp>
      <p:sp>
        <p:nvSpPr>
          <p:cNvPr id="14" name="TextBox 14"/>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Hiện</a:t>
            </a:r>
            <a:r>
              <a:rPr lang="en-US" sz="3450" b="1" dirty="0">
                <a:solidFill>
                  <a:srgbClr val="000000"/>
                </a:solidFill>
                <a:latin typeface="Arial" pitchFamily="34" charset="0"/>
              </a:rPr>
              <a:t> </a:t>
            </a:r>
            <a:r>
              <a:rPr lang="en-US" sz="3450" b="1" dirty="0" err="1">
                <a:solidFill>
                  <a:srgbClr val="000000"/>
                </a:solidFill>
                <a:latin typeface="Arial" pitchFamily="34" charset="0"/>
              </a:rPr>
              <a:t>tượng</a:t>
            </a:r>
            <a:r>
              <a:rPr lang="en-US" sz="3450" b="1" dirty="0">
                <a:solidFill>
                  <a:srgbClr val="000000"/>
                </a:solidFill>
                <a:latin typeface="Arial" pitchFamily="34" charset="0"/>
              </a:rPr>
              <a:t> </a:t>
            </a:r>
            <a:r>
              <a:rPr lang="en-US" sz="3450" b="1" dirty="0" err="1">
                <a:solidFill>
                  <a:srgbClr val="000000"/>
                </a:solidFill>
                <a:latin typeface="Arial" pitchFamily="34" charset="0"/>
              </a:rPr>
              <a:t>kinh</a:t>
            </a:r>
            <a:r>
              <a:rPr lang="en-US" sz="3450" b="1" dirty="0">
                <a:solidFill>
                  <a:srgbClr val="000000"/>
                </a:solidFill>
                <a:latin typeface="Arial" pitchFamily="34" charset="0"/>
              </a:rPr>
              <a:t> </a:t>
            </a:r>
            <a:r>
              <a:rPr lang="en-US" sz="3450" b="1" dirty="0" err="1">
                <a:solidFill>
                  <a:srgbClr val="000000"/>
                </a:solidFill>
                <a:latin typeface="Arial" pitchFamily="34" charset="0"/>
              </a:rPr>
              <a:t>nguyệt</a:t>
            </a:r>
            <a:endParaRPr lang="en-US" sz="3450" b="1" dirty="0">
              <a:solidFill>
                <a:srgbClr val="000000"/>
              </a:solidFill>
              <a:latin typeface="Arial" pitchFamily="34" charset="0"/>
            </a:endParaRPr>
          </a:p>
        </p:txBody>
      </p:sp>
      <p:sp>
        <p:nvSpPr>
          <p:cNvPr id="15" name="TextBox 15"/>
          <p:cNvSpPr txBox="1"/>
          <p:nvPr/>
        </p:nvSpPr>
        <p:spPr>
          <a:xfrm>
            <a:off x="10941377" y="3792312"/>
            <a:ext cx="6315812" cy="6370975"/>
          </a:xfrm>
          <a:prstGeom prst="rect">
            <a:avLst/>
          </a:prstGeom>
        </p:spPr>
        <p:txBody>
          <a:bodyPr wrap="square" lIns="0" tIns="0" rIns="0" bIns="0" rtlCol="0" anchor="t">
            <a:spAutoFit/>
          </a:bodyPr>
          <a:lstStyle/>
          <a:p>
            <a:pPr defTabSz="914172">
              <a:lnSpc>
                <a:spcPct val="120000"/>
              </a:lnSpc>
            </a:pPr>
            <a:r>
              <a:rPr lang="en-US" sz="3450" dirty="0" err="1">
                <a:solidFill>
                  <a:prstClr val="black"/>
                </a:solidFill>
                <a:latin typeface="Arial" pitchFamily="34" charset="0"/>
                <a:cs typeface="Arial" pitchFamily="34" charset="0"/>
              </a:rPr>
              <a:t>Hiện</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tượng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kinh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nguyệt</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Nếu</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trứng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rụng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mà</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không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được</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thụ</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tinh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thì</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sau</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khoảng</a:t>
            </a:r>
            <a:r>
              <a:rPr lang="en-US" sz="3450" dirty="0">
                <a:solidFill>
                  <a:prstClr val="black"/>
                </a:solidFill>
                <a:latin typeface="Arial" pitchFamily="34" charset="0"/>
                <a:cs typeface="Arial" pitchFamily="34" charset="0"/>
              </a:rPr>
              <a:t> 14 </a:t>
            </a:r>
            <a:r>
              <a:rPr lang="en-US" sz="3450" dirty="0" err="1">
                <a:solidFill>
                  <a:prstClr val="black"/>
                </a:solidFill>
                <a:latin typeface="Arial" pitchFamily="34" charset="0"/>
                <a:cs typeface="Arial" pitchFamily="34" charset="0"/>
              </a:rPr>
              <a:t>ngày</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kể</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từ</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khi</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rụng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trứng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lượng</a:t>
            </a:r>
            <a:r>
              <a:rPr lang="en-US" sz="3450" dirty="0">
                <a:solidFill>
                  <a:prstClr val="black"/>
                </a:solidFill>
                <a:latin typeface="Arial" pitchFamily="34" charset="0"/>
                <a:cs typeface="Arial" pitchFamily="34" charset="0"/>
              </a:rPr>
              <a:t> hormone do </a:t>
            </a:r>
            <a:r>
              <a:rPr lang="en-US" sz="3450" dirty="0" err="1">
                <a:solidFill>
                  <a:prstClr val="black"/>
                </a:solidFill>
                <a:latin typeface="Arial" pitchFamily="34" charset="0"/>
                <a:cs typeface="Arial" pitchFamily="34" charset="0"/>
              </a:rPr>
              <a:t>buồng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trứng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tiết</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ra</a:t>
            </a:r>
            <a:r>
              <a:rPr lang="en-US" sz="3450" dirty="0">
                <a:solidFill>
                  <a:prstClr val="black"/>
                </a:solidFill>
                <a:latin typeface="Arial" pitchFamily="34" charset="0"/>
                <a:cs typeface="Arial" pitchFamily="34" charset="0"/>
              </a:rPr>
              <a:t> bị </a:t>
            </a:r>
            <a:r>
              <a:rPr lang="en-US" sz="3450" dirty="0" err="1">
                <a:solidFill>
                  <a:srgbClr val="FF0000"/>
                </a:solidFill>
                <a:latin typeface="Arial" pitchFamily="34" charset="0"/>
                <a:cs typeface="Arial" pitchFamily="34" charset="0"/>
              </a:rPr>
              <a:t>giảm</a:t>
            </a:r>
            <a:r>
              <a:rPr lang="en-US" sz="3450" dirty="0">
                <a:solidFill>
                  <a:srgbClr val="FF0000"/>
                </a:solidFill>
                <a:latin typeface="Arial" pitchFamily="34" charset="0"/>
                <a:cs typeface="Arial" pitchFamily="34" charset="0"/>
              </a:rPr>
              <a:t> </a:t>
            </a:r>
            <a:r>
              <a:rPr lang="en-US" sz="3450" dirty="0" err="1">
                <a:solidFill>
                  <a:prstClr val="black"/>
                </a:solidFill>
                <a:latin typeface="Arial" pitchFamily="34" charset="0"/>
                <a:cs typeface="Arial" pitchFamily="34" charset="0"/>
              </a:rPr>
              <a:t>đi</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Vì</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vậy</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lớp</a:t>
            </a:r>
            <a:r>
              <a:rPr lang="en-US" sz="3450" dirty="0">
                <a:solidFill>
                  <a:prstClr val="black"/>
                </a:solidFill>
                <a:latin typeface="Arial" pitchFamily="34" charset="0"/>
                <a:cs typeface="Arial" pitchFamily="34" charset="0"/>
              </a:rPr>
              <a:t> </a:t>
            </a:r>
            <a:r>
              <a:rPr lang="en-US" sz="3450" dirty="0" err="1">
                <a:solidFill>
                  <a:srgbClr val="FF0000"/>
                </a:solidFill>
                <a:latin typeface="Arial" pitchFamily="34" charset="0"/>
                <a:cs typeface="Arial" pitchFamily="34" charset="0"/>
              </a:rPr>
              <a:t>niêm</a:t>
            </a:r>
            <a:r>
              <a:rPr lang="en-US" sz="3450" dirty="0">
                <a:solidFill>
                  <a:srgbClr val="FF0000"/>
                </a:solidFill>
                <a:latin typeface="Arial" pitchFamily="34" charset="0"/>
                <a:cs typeface="Arial" pitchFamily="34" charset="0"/>
              </a:rPr>
              <a:t> </a:t>
            </a:r>
            <a:r>
              <a:rPr lang="en-US" sz="3450" dirty="0" err="1">
                <a:solidFill>
                  <a:srgbClr val="FF0000"/>
                </a:solidFill>
                <a:latin typeface="Arial" pitchFamily="34" charset="0"/>
                <a:cs typeface="Arial" pitchFamily="34" charset="0"/>
              </a:rPr>
              <a:t>mạc</a:t>
            </a:r>
            <a:r>
              <a:rPr lang="en-US" sz="3450" dirty="0">
                <a:solidFill>
                  <a:srgbClr val="FF0000"/>
                </a:solidFill>
                <a:latin typeface="Arial" pitchFamily="34" charset="0"/>
                <a:cs typeface="Arial" pitchFamily="34" charset="0"/>
              </a:rPr>
              <a:t> </a:t>
            </a:r>
            <a:r>
              <a:rPr lang="en-US" sz="3450" dirty="0" err="1">
                <a:solidFill>
                  <a:srgbClr val="FF0000"/>
                </a:solidFill>
                <a:latin typeface="Arial" pitchFamily="34" charset="0"/>
                <a:cs typeface="Arial" pitchFamily="34" charset="0"/>
              </a:rPr>
              <a:t>tử</a:t>
            </a:r>
            <a:r>
              <a:rPr lang="en-US" sz="3450" dirty="0">
                <a:solidFill>
                  <a:srgbClr val="FF0000"/>
                </a:solidFill>
                <a:latin typeface="Arial" pitchFamily="34" charset="0"/>
                <a:cs typeface="Arial" pitchFamily="34" charset="0"/>
              </a:rPr>
              <a:t> </a:t>
            </a:r>
            <a:r>
              <a:rPr lang="en-US" sz="3450" dirty="0" err="1">
                <a:solidFill>
                  <a:srgbClr val="FF0000"/>
                </a:solidFill>
                <a:latin typeface="Arial" pitchFamily="34" charset="0"/>
                <a:cs typeface="Arial" pitchFamily="34" charset="0"/>
              </a:rPr>
              <a:t>cung</a:t>
            </a:r>
            <a:r>
              <a:rPr lang="en-US" sz="3450" dirty="0">
                <a:solidFill>
                  <a:srgbClr val="FF0000"/>
                </a:solidFill>
                <a:latin typeface="Arial" pitchFamily="34" charset="0"/>
                <a:cs typeface="Arial" pitchFamily="34" charset="0"/>
              </a:rPr>
              <a:t> bong </a:t>
            </a:r>
            <a:r>
              <a:rPr lang="en-US" sz="3450" dirty="0" err="1">
                <a:solidFill>
                  <a:srgbClr val="FF0000"/>
                </a:solidFill>
                <a:latin typeface="Arial" pitchFamily="34" charset="0"/>
                <a:cs typeface="Arial" pitchFamily="34" charset="0"/>
              </a:rPr>
              <a:t>ra</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thoát</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ra</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ngoài</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cùng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máu</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và</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dịch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nhầy</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nhờ</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sự</a:t>
            </a:r>
            <a:r>
              <a:rPr lang="en-US" sz="3450" dirty="0">
                <a:solidFill>
                  <a:prstClr val="black"/>
                </a:solidFill>
                <a:latin typeface="Arial" pitchFamily="34" charset="0"/>
                <a:cs typeface="Arial" pitchFamily="34" charset="0"/>
              </a:rPr>
              <a:t> co </a:t>
            </a:r>
            <a:r>
              <a:rPr lang="en-US" sz="3450" dirty="0" err="1">
                <a:solidFill>
                  <a:prstClr val="black"/>
                </a:solidFill>
                <a:latin typeface="Arial" pitchFamily="34" charset="0"/>
                <a:cs typeface="Arial" pitchFamily="34" charset="0"/>
              </a:rPr>
              <a:t>bóp</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của</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tử</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cung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gọi</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là</a:t>
            </a:r>
            <a:r>
              <a:rPr lang="en-US" sz="3450" dirty="0">
                <a:solidFill>
                  <a:prstClr val="black"/>
                </a:solidFill>
                <a:latin typeface="Arial" pitchFamily="34" charset="0"/>
                <a:cs typeface="Arial" pitchFamily="34" charset="0"/>
              </a:rPr>
              <a:t> </a:t>
            </a:r>
            <a:r>
              <a:rPr lang="en-US" sz="3450" i="1" dirty="0" err="1">
                <a:solidFill>
                  <a:prstClr val="black"/>
                </a:solidFill>
                <a:latin typeface="Arial" pitchFamily="34" charset="0"/>
                <a:cs typeface="Arial" pitchFamily="34" charset="0"/>
              </a:rPr>
              <a:t>hiện</a:t>
            </a:r>
            <a:r>
              <a:rPr lang="en-US" sz="3450" i="1" dirty="0">
                <a:solidFill>
                  <a:prstClr val="black"/>
                </a:solidFill>
                <a:latin typeface="Arial" pitchFamily="34" charset="0"/>
                <a:cs typeface="Arial" pitchFamily="34" charset="0"/>
              </a:rPr>
              <a:t> </a:t>
            </a:r>
            <a:r>
              <a:rPr lang="en-US" sz="3450" i="1" dirty="0" err="1">
                <a:solidFill>
                  <a:prstClr val="black"/>
                </a:solidFill>
                <a:latin typeface="Arial" pitchFamily="34" charset="0"/>
                <a:cs typeface="Arial" pitchFamily="34" charset="0"/>
              </a:rPr>
              <a:t>tượng</a:t>
            </a:r>
            <a:r>
              <a:rPr lang="en-US" sz="3450" i="1" dirty="0">
                <a:solidFill>
                  <a:prstClr val="black"/>
                </a:solidFill>
                <a:latin typeface="Arial" pitchFamily="34" charset="0"/>
                <a:cs typeface="Arial" pitchFamily="34" charset="0"/>
              </a:rPr>
              <a:t> </a:t>
            </a:r>
            <a:r>
              <a:rPr lang="en-US" sz="3450" i="1" dirty="0" err="1">
                <a:solidFill>
                  <a:prstClr val="black"/>
                </a:solidFill>
                <a:latin typeface="Arial" pitchFamily="34" charset="0"/>
                <a:cs typeface="Arial" pitchFamily="34" charset="0"/>
              </a:rPr>
              <a:t>kinh</a:t>
            </a:r>
            <a:r>
              <a:rPr lang="en-US" sz="3450" i="1" dirty="0">
                <a:solidFill>
                  <a:prstClr val="black"/>
                </a:solidFill>
                <a:latin typeface="Arial" pitchFamily="34" charset="0"/>
                <a:cs typeface="Arial" pitchFamily="34" charset="0"/>
              </a:rPr>
              <a:t> </a:t>
            </a:r>
            <a:r>
              <a:rPr lang="en-US" sz="3450" i="1" dirty="0" err="1">
                <a:solidFill>
                  <a:prstClr val="black"/>
                </a:solidFill>
                <a:latin typeface="Arial" pitchFamily="34" charset="0"/>
                <a:cs typeface="Arial" pitchFamily="34" charset="0"/>
              </a:rPr>
              <a:t>nguyệt</a:t>
            </a:r>
            <a:r>
              <a:rPr lang="en-US" sz="3450" i="1" dirty="0">
                <a:solidFill>
                  <a:prstClr val="black"/>
                </a:solidFill>
                <a:latin typeface="Arial" pitchFamily="34" charset="0"/>
                <a:cs typeface="Arial" pitchFamily="34" charset="0"/>
              </a:rPr>
              <a:t>.</a:t>
            </a:r>
          </a:p>
        </p:txBody>
      </p:sp>
    </p:spTree>
    <p:extLst>
      <p:ext uri="{BB962C8B-B14F-4D97-AF65-F5344CB8AC3E}">
        <p14:creationId xmlns:p14="http://schemas.microsoft.com/office/powerpoint/2010/main" val="38665414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000" b="1" dirty="0">
                <a:solidFill>
                  <a:srgbClr val="000000"/>
                </a:solidFill>
                <a:latin typeface="Arial" pitchFamily="34" charset="0"/>
              </a:rPr>
              <a:t>III. HIỆN TƯỢNG KINH NGUYỆT VÀ CÁC BIỆN PHÁP TRÁNH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5215649" y="0"/>
            <a:ext cx="3069972" cy="2337624"/>
          </a:xfrm>
          <a:custGeom>
            <a:avLst/>
            <a:gdLst/>
            <a:ahLst/>
            <a:cxnLst/>
            <a:rect l="l" t="t" r="r" b="b"/>
            <a:pathLst>
              <a:path w="3070771" h="2337624">
                <a:moveTo>
                  <a:pt x="0" y="0"/>
                </a:moveTo>
                <a:lnTo>
                  <a:pt x="3070771" y="0"/>
                </a:lnTo>
                <a:lnTo>
                  <a:pt x="3070771" y="2337624"/>
                </a:lnTo>
                <a:lnTo>
                  <a:pt x="0" y="2337624"/>
                </a:lnTo>
                <a:lnTo>
                  <a:pt x="0" y="0"/>
                </a:lnTo>
                <a:close/>
              </a:path>
            </a:pathLst>
          </a:custGeom>
          <a:blipFill>
            <a:blip r:embed="rId4"/>
            <a:stretch>
              <a:fillRect/>
            </a:stretch>
          </a:blipFill>
        </p:spPr>
      </p:sp>
      <p:sp>
        <p:nvSpPr>
          <p:cNvPr id="8" name="Freeform 8"/>
          <p:cNvSpPr/>
          <p:nvPr/>
        </p:nvSpPr>
        <p:spPr>
          <a:xfrm>
            <a:off x="1030814" y="2604324"/>
            <a:ext cx="10009089" cy="7255647"/>
          </a:xfrm>
          <a:custGeom>
            <a:avLst/>
            <a:gdLst/>
            <a:ahLst/>
            <a:cxnLst/>
            <a:rect l="l" t="t" r="r" b="b"/>
            <a:pathLst>
              <a:path w="10011696" h="7255647">
                <a:moveTo>
                  <a:pt x="0" y="0"/>
                </a:moveTo>
                <a:lnTo>
                  <a:pt x="10011696" y="0"/>
                </a:lnTo>
                <a:lnTo>
                  <a:pt x="10011696" y="7255647"/>
                </a:lnTo>
                <a:lnTo>
                  <a:pt x="0" y="7255647"/>
                </a:lnTo>
                <a:lnTo>
                  <a:pt x="0" y="0"/>
                </a:lnTo>
                <a:close/>
              </a:path>
            </a:pathLst>
          </a:custGeom>
          <a:blipFill>
            <a:blip r:embed="rId5"/>
            <a:stretch>
              <a:fillRect l="-3160" r="-1444"/>
            </a:stretch>
          </a:blipFill>
        </p:spPr>
      </p:sp>
      <p:sp>
        <p:nvSpPr>
          <p:cNvPr id="9" name="TextBox 9"/>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Hiện</a:t>
            </a:r>
            <a:r>
              <a:rPr lang="en-US" sz="3450" b="1" dirty="0">
                <a:solidFill>
                  <a:srgbClr val="000000"/>
                </a:solidFill>
                <a:latin typeface="Arial" pitchFamily="34" charset="0"/>
              </a:rPr>
              <a:t> </a:t>
            </a:r>
            <a:r>
              <a:rPr lang="en-US" sz="3450" b="1" dirty="0" err="1">
                <a:solidFill>
                  <a:srgbClr val="000000"/>
                </a:solidFill>
                <a:latin typeface="Arial" pitchFamily="34" charset="0"/>
              </a:rPr>
              <a:t>tượng</a:t>
            </a:r>
            <a:r>
              <a:rPr lang="en-US" sz="3450" b="1" dirty="0">
                <a:solidFill>
                  <a:srgbClr val="000000"/>
                </a:solidFill>
                <a:latin typeface="Arial" pitchFamily="34" charset="0"/>
              </a:rPr>
              <a:t> </a:t>
            </a:r>
            <a:r>
              <a:rPr lang="en-US" sz="3450" b="1" dirty="0" err="1">
                <a:solidFill>
                  <a:srgbClr val="000000"/>
                </a:solidFill>
                <a:latin typeface="Arial" pitchFamily="34" charset="0"/>
              </a:rPr>
              <a:t>kinh</a:t>
            </a:r>
            <a:r>
              <a:rPr lang="en-US" sz="3450" b="1" dirty="0">
                <a:solidFill>
                  <a:srgbClr val="000000"/>
                </a:solidFill>
                <a:latin typeface="Arial" pitchFamily="34" charset="0"/>
              </a:rPr>
              <a:t> </a:t>
            </a:r>
            <a:r>
              <a:rPr lang="en-US" sz="3450" b="1" dirty="0" err="1">
                <a:solidFill>
                  <a:srgbClr val="000000"/>
                </a:solidFill>
                <a:latin typeface="Arial" pitchFamily="34" charset="0"/>
              </a:rPr>
              <a:t>nguyệt</a:t>
            </a:r>
            <a:endParaRPr lang="en-US" sz="3450" b="1" dirty="0">
              <a:solidFill>
                <a:srgbClr val="000000"/>
              </a:solidFill>
              <a:latin typeface="Arial" pitchFamily="34" charset="0"/>
            </a:endParaRPr>
          </a:p>
        </p:txBody>
      </p:sp>
      <p:grpSp>
        <p:nvGrpSpPr>
          <p:cNvPr id="10" name="Group 10"/>
          <p:cNvGrpSpPr/>
          <p:nvPr/>
        </p:nvGrpSpPr>
        <p:grpSpPr>
          <a:xfrm>
            <a:off x="11266647" y="2604325"/>
            <a:ext cx="5990541" cy="7255647"/>
            <a:chOff x="0" y="0"/>
            <a:chExt cx="7989468" cy="9674196"/>
          </a:xfrm>
        </p:grpSpPr>
        <p:grpSp>
          <p:nvGrpSpPr>
            <p:cNvPr id="11" name="Group 11"/>
            <p:cNvGrpSpPr/>
            <p:nvPr/>
          </p:nvGrpSpPr>
          <p:grpSpPr>
            <a:xfrm>
              <a:off x="0" y="0"/>
              <a:ext cx="7989468" cy="9674196"/>
              <a:chOff x="0" y="0"/>
              <a:chExt cx="1578167" cy="1910952"/>
            </a:xfrm>
          </p:grpSpPr>
          <p:sp>
            <p:nvSpPr>
              <p:cNvPr id="12" name="Freeform 12"/>
              <p:cNvSpPr/>
              <p:nvPr/>
            </p:nvSpPr>
            <p:spPr>
              <a:xfrm>
                <a:off x="0" y="0"/>
                <a:ext cx="1578167" cy="1910952"/>
              </a:xfrm>
              <a:custGeom>
                <a:avLst/>
                <a:gdLst/>
                <a:ahLst/>
                <a:cxnLst/>
                <a:rect l="l" t="t" r="r" b="b"/>
                <a:pathLst>
                  <a:path w="1578167" h="1910952">
                    <a:moveTo>
                      <a:pt x="0" y="0"/>
                    </a:moveTo>
                    <a:lnTo>
                      <a:pt x="1578167" y="0"/>
                    </a:lnTo>
                    <a:lnTo>
                      <a:pt x="1578167" y="1910952"/>
                    </a:lnTo>
                    <a:lnTo>
                      <a:pt x="0" y="1910952"/>
                    </a:lnTo>
                    <a:close/>
                  </a:path>
                </a:pathLst>
              </a:custGeom>
              <a:gradFill rotWithShape="1">
                <a:gsLst>
                  <a:gs pos="0">
                    <a:srgbClr val="FFF7AD">
                      <a:alpha val="100000"/>
                    </a:srgbClr>
                  </a:gs>
                  <a:gs pos="100000">
                    <a:srgbClr val="FFA9F9">
                      <a:alpha val="100000"/>
                    </a:srgbClr>
                  </a:gs>
                </a:gsLst>
                <a:lin ang="0"/>
              </a:gradFill>
            </p:spPr>
          </p:sp>
          <p:sp>
            <p:nvSpPr>
              <p:cNvPr id="13" name="TextBox 13"/>
              <p:cNvSpPr txBox="1"/>
              <p:nvPr/>
            </p:nvSpPr>
            <p:spPr>
              <a:xfrm>
                <a:off x="0" y="-47625"/>
                <a:ext cx="812800" cy="860425"/>
              </a:xfrm>
              <a:prstGeom prst="rect">
                <a:avLst/>
              </a:prstGeom>
            </p:spPr>
            <p:txBody>
              <a:bodyPr lIns="76200" tIns="76200" rIns="76200" bIns="76200" rtlCol="0" anchor="ctr"/>
              <a:lstStyle/>
              <a:p>
                <a:pPr algn="ctr" defTabSz="914172">
                  <a:lnSpc>
                    <a:spcPct val="120000"/>
                  </a:lnSpc>
                </a:pPr>
                <a:endParaRPr b="1">
                  <a:solidFill>
                    <a:prstClr val="black"/>
                  </a:solidFill>
                  <a:latin typeface="Arial" pitchFamily="34" charset="0"/>
                </a:endParaRPr>
              </a:p>
            </p:txBody>
          </p:sp>
        </p:grpSp>
        <p:sp>
          <p:nvSpPr>
            <p:cNvPr id="14" name="TextBox 14"/>
            <p:cNvSpPr txBox="1"/>
            <p:nvPr/>
          </p:nvSpPr>
          <p:spPr>
            <a:xfrm>
              <a:off x="337791" y="702191"/>
              <a:ext cx="7313885" cy="8494633"/>
            </a:xfrm>
            <a:prstGeom prst="rect">
              <a:avLst/>
            </a:prstGeom>
          </p:spPr>
          <p:txBody>
            <a:bodyPr lIns="0" tIns="0" rIns="0" bIns="0" rtlCol="0" anchor="t">
              <a:spAutoFit/>
            </a:bodyPr>
            <a:lstStyle/>
            <a:p>
              <a:pPr algn="just" defTabSz="914172">
                <a:lnSpc>
                  <a:spcPct val="120000"/>
                </a:lnSpc>
                <a:spcBef>
                  <a:spcPct val="0"/>
                </a:spcBef>
              </a:pPr>
              <a:r>
                <a:rPr lang="en-US" sz="3450" b="1">
                  <a:solidFill>
                    <a:srgbClr val="000000"/>
                  </a:solidFill>
                  <a:latin typeface="Arial" pitchFamily="34" charset="0"/>
                </a:rPr>
                <a:t>Sau khi trứng rụng mà không được thụ tinh, lượng hormone do buồng trứng tiết ra bị giảm đi. Vì vậy, lớp niêm mạc tử cung bong ra, thoát ra ngoài cùng máu và dịch nhầy nhờ sự co bóp của tử cung gọi là hiện tượng kinh nguyệt</a:t>
              </a:r>
            </a:p>
          </p:txBody>
        </p:sp>
      </p:grpSp>
    </p:spTree>
    <p:extLst>
      <p:ext uri="{BB962C8B-B14F-4D97-AF65-F5344CB8AC3E}">
        <p14:creationId xmlns:p14="http://schemas.microsoft.com/office/powerpoint/2010/main" val="15329726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000" b="1" dirty="0">
                <a:solidFill>
                  <a:srgbClr val="000000"/>
                </a:solidFill>
                <a:latin typeface="Arial" pitchFamily="34" charset="0"/>
              </a:rPr>
              <a:t>III. HIỆN TƯỢNG KINH NGUYỆT VÀ CÁC BIỆN PHÁP TRÁNH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5215649" y="0"/>
            <a:ext cx="3069972" cy="2337624"/>
          </a:xfrm>
          <a:custGeom>
            <a:avLst/>
            <a:gdLst/>
            <a:ahLst/>
            <a:cxnLst/>
            <a:rect l="l" t="t" r="r" b="b"/>
            <a:pathLst>
              <a:path w="3070771" h="2337624">
                <a:moveTo>
                  <a:pt x="0" y="0"/>
                </a:moveTo>
                <a:lnTo>
                  <a:pt x="3070771" y="0"/>
                </a:lnTo>
                <a:lnTo>
                  <a:pt x="3070771" y="2337624"/>
                </a:lnTo>
                <a:lnTo>
                  <a:pt x="0" y="2337624"/>
                </a:lnTo>
                <a:lnTo>
                  <a:pt x="0" y="0"/>
                </a:lnTo>
                <a:close/>
              </a:path>
            </a:pathLst>
          </a:custGeom>
          <a:blipFill>
            <a:blip r:embed="rId4"/>
            <a:stretch>
              <a:fillRect/>
            </a:stretch>
          </a:blipFill>
        </p:spPr>
      </p:sp>
      <p:sp>
        <p:nvSpPr>
          <p:cNvPr id="8" name="Freeform 8"/>
          <p:cNvSpPr/>
          <p:nvPr/>
        </p:nvSpPr>
        <p:spPr>
          <a:xfrm>
            <a:off x="1030814" y="2604324"/>
            <a:ext cx="10009089" cy="7255647"/>
          </a:xfrm>
          <a:custGeom>
            <a:avLst/>
            <a:gdLst/>
            <a:ahLst/>
            <a:cxnLst/>
            <a:rect l="l" t="t" r="r" b="b"/>
            <a:pathLst>
              <a:path w="10011696" h="7255647">
                <a:moveTo>
                  <a:pt x="0" y="0"/>
                </a:moveTo>
                <a:lnTo>
                  <a:pt x="10011696" y="0"/>
                </a:lnTo>
                <a:lnTo>
                  <a:pt x="10011696" y="7255647"/>
                </a:lnTo>
                <a:lnTo>
                  <a:pt x="0" y="7255647"/>
                </a:lnTo>
                <a:lnTo>
                  <a:pt x="0" y="0"/>
                </a:lnTo>
                <a:close/>
              </a:path>
            </a:pathLst>
          </a:custGeom>
          <a:blipFill>
            <a:blip r:embed="rId5"/>
            <a:stretch>
              <a:fillRect l="-3160" r="-1444"/>
            </a:stretch>
          </a:blipFill>
        </p:spPr>
      </p:sp>
      <p:grpSp>
        <p:nvGrpSpPr>
          <p:cNvPr id="9" name="Group 9"/>
          <p:cNvGrpSpPr/>
          <p:nvPr/>
        </p:nvGrpSpPr>
        <p:grpSpPr>
          <a:xfrm>
            <a:off x="11266647" y="2604326"/>
            <a:ext cx="5990541" cy="4661663"/>
            <a:chOff x="0" y="0"/>
            <a:chExt cx="7989468" cy="6215551"/>
          </a:xfrm>
        </p:grpSpPr>
        <p:grpSp>
          <p:nvGrpSpPr>
            <p:cNvPr id="10" name="Group 10"/>
            <p:cNvGrpSpPr/>
            <p:nvPr/>
          </p:nvGrpSpPr>
          <p:grpSpPr>
            <a:xfrm>
              <a:off x="0" y="0"/>
              <a:ext cx="7989468" cy="6215551"/>
              <a:chOff x="0" y="0"/>
              <a:chExt cx="1578167" cy="1227763"/>
            </a:xfrm>
          </p:grpSpPr>
          <p:sp>
            <p:nvSpPr>
              <p:cNvPr id="11" name="Freeform 11"/>
              <p:cNvSpPr/>
              <p:nvPr/>
            </p:nvSpPr>
            <p:spPr>
              <a:xfrm>
                <a:off x="0" y="0"/>
                <a:ext cx="1578167" cy="1227763"/>
              </a:xfrm>
              <a:custGeom>
                <a:avLst/>
                <a:gdLst/>
                <a:ahLst/>
                <a:cxnLst/>
                <a:rect l="l" t="t" r="r" b="b"/>
                <a:pathLst>
                  <a:path w="1578167" h="1227763">
                    <a:moveTo>
                      <a:pt x="0" y="0"/>
                    </a:moveTo>
                    <a:lnTo>
                      <a:pt x="1578167" y="0"/>
                    </a:lnTo>
                    <a:lnTo>
                      <a:pt x="1578167" y="1227763"/>
                    </a:lnTo>
                    <a:lnTo>
                      <a:pt x="0" y="1227763"/>
                    </a:lnTo>
                    <a:close/>
                  </a:path>
                </a:pathLst>
              </a:custGeom>
              <a:gradFill rotWithShape="1">
                <a:gsLst>
                  <a:gs pos="0">
                    <a:srgbClr val="FF3131">
                      <a:alpha val="100000"/>
                    </a:srgbClr>
                  </a:gs>
                  <a:gs pos="100000">
                    <a:srgbClr val="FF914D">
                      <a:alpha val="100000"/>
                    </a:srgbClr>
                  </a:gs>
                </a:gsLst>
                <a:lin ang="0"/>
              </a:gradFill>
            </p:spPr>
          </p:sp>
          <p:sp>
            <p:nvSpPr>
              <p:cNvPr id="12" name="TextBox 12"/>
              <p:cNvSpPr txBox="1"/>
              <p:nvPr/>
            </p:nvSpPr>
            <p:spPr>
              <a:xfrm>
                <a:off x="0" y="-47625"/>
                <a:ext cx="812800" cy="860425"/>
              </a:xfrm>
              <a:prstGeom prst="rect">
                <a:avLst/>
              </a:prstGeom>
            </p:spPr>
            <p:txBody>
              <a:bodyPr lIns="76200" tIns="76200" rIns="76200" bIns="76200" rtlCol="0" anchor="ctr"/>
              <a:lstStyle/>
              <a:p>
                <a:pPr algn="ctr" defTabSz="914172">
                  <a:lnSpc>
                    <a:spcPts val="3219"/>
                  </a:lnSpc>
                </a:pPr>
                <a:endParaRPr b="1">
                  <a:solidFill>
                    <a:prstClr val="black"/>
                  </a:solidFill>
                  <a:latin typeface="Arial" pitchFamily="34" charset="0"/>
                </a:endParaRPr>
              </a:p>
            </p:txBody>
          </p:sp>
        </p:grpSp>
        <p:sp>
          <p:nvSpPr>
            <p:cNvPr id="13" name="TextBox 13"/>
            <p:cNvSpPr txBox="1"/>
            <p:nvPr/>
          </p:nvSpPr>
          <p:spPr>
            <a:xfrm>
              <a:off x="168896" y="211116"/>
              <a:ext cx="7651677" cy="5946244"/>
            </a:xfrm>
            <a:prstGeom prst="rect">
              <a:avLst/>
            </a:prstGeom>
          </p:spPr>
          <p:txBody>
            <a:bodyPr lIns="0" tIns="0" rIns="0" bIns="0" rtlCol="0" anchor="t">
              <a:spAutoFit/>
            </a:bodyPr>
            <a:lstStyle/>
            <a:p>
              <a:pPr algn="just" defTabSz="914172">
                <a:lnSpc>
                  <a:spcPct val="120000"/>
                </a:lnSpc>
                <a:spcBef>
                  <a:spcPct val="0"/>
                </a:spcBef>
              </a:pPr>
              <a:r>
                <a:rPr lang="en-US" sz="3450" b="1">
                  <a:solidFill>
                    <a:srgbClr val="FFFFFF"/>
                  </a:solidFill>
                  <a:latin typeface="Arial" pitchFamily="34" charset="0"/>
                </a:rPr>
                <a:t>Hiện tượng kinh nguyệt xảy ra theo chu kì và bắt đầu ở giai đoạn dậy thì. Độ dài chu kì kinh nguyệt của mỗi người là khác nhau, thông thường khoảng 28 – 32 ngày.</a:t>
              </a:r>
            </a:p>
          </p:txBody>
        </p:sp>
      </p:grpSp>
      <p:sp>
        <p:nvSpPr>
          <p:cNvPr id="14" name="Freeform 14"/>
          <p:cNvSpPr/>
          <p:nvPr/>
        </p:nvSpPr>
        <p:spPr>
          <a:xfrm>
            <a:off x="11266647" y="7532687"/>
            <a:ext cx="5990541" cy="1056108"/>
          </a:xfrm>
          <a:custGeom>
            <a:avLst/>
            <a:gdLst/>
            <a:ahLst/>
            <a:cxnLst/>
            <a:rect l="l" t="t" r="r" b="b"/>
            <a:pathLst>
              <a:path w="5992101" h="1056108">
                <a:moveTo>
                  <a:pt x="0" y="0"/>
                </a:moveTo>
                <a:lnTo>
                  <a:pt x="5992101" y="0"/>
                </a:lnTo>
                <a:lnTo>
                  <a:pt x="5992101" y="1056108"/>
                </a:lnTo>
                <a:lnTo>
                  <a:pt x="0" y="105610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Freeform 15"/>
          <p:cNvSpPr/>
          <p:nvPr/>
        </p:nvSpPr>
        <p:spPr>
          <a:xfrm>
            <a:off x="11266647" y="8855497"/>
            <a:ext cx="5990541" cy="299606"/>
          </a:xfrm>
          <a:custGeom>
            <a:avLst/>
            <a:gdLst/>
            <a:ahLst/>
            <a:cxnLst/>
            <a:rect l="l" t="t" r="r" b="b"/>
            <a:pathLst>
              <a:path w="5992101" h="299605">
                <a:moveTo>
                  <a:pt x="0" y="0"/>
                </a:moveTo>
                <a:lnTo>
                  <a:pt x="5992101" y="0"/>
                </a:lnTo>
                <a:lnTo>
                  <a:pt x="5992101" y="299605"/>
                </a:lnTo>
                <a:lnTo>
                  <a:pt x="0" y="2996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6" name="TextBox 16"/>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Hiện</a:t>
            </a:r>
            <a:r>
              <a:rPr lang="en-US" sz="3450" b="1" dirty="0">
                <a:solidFill>
                  <a:srgbClr val="000000"/>
                </a:solidFill>
                <a:latin typeface="Arial" pitchFamily="34" charset="0"/>
              </a:rPr>
              <a:t> </a:t>
            </a:r>
            <a:r>
              <a:rPr lang="en-US" sz="3450" b="1" dirty="0" err="1">
                <a:solidFill>
                  <a:srgbClr val="000000"/>
                </a:solidFill>
                <a:latin typeface="Arial" pitchFamily="34" charset="0"/>
              </a:rPr>
              <a:t>tượng</a:t>
            </a:r>
            <a:r>
              <a:rPr lang="en-US" sz="3450" b="1" dirty="0">
                <a:solidFill>
                  <a:srgbClr val="000000"/>
                </a:solidFill>
                <a:latin typeface="Arial" pitchFamily="34" charset="0"/>
              </a:rPr>
              <a:t> </a:t>
            </a:r>
            <a:r>
              <a:rPr lang="en-US" sz="3450" b="1" dirty="0" err="1">
                <a:solidFill>
                  <a:srgbClr val="000000"/>
                </a:solidFill>
                <a:latin typeface="Arial" pitchFamily="34" charset="0"/>
              </a:rPr>
              <a:t>kinh</a:t>
            </a:r>
            <a:r>
              <a:rPr lang="en-US" sz="3450" b="1" dirty="0">
                <a:solidFill>
                  <a:srgbClr val="000000"/>
                </a:solidFill>
                <a:latin typeface="Arial" pitchFamily="34" charset="0"/>
              </a:rPr>
              <a:t> </a:t>
            </a:r>
            <a:r>
              <a:rPr lang="en-US" sz="3450" b="1" dirty="0" err="1">
                <a:solidFill>
                  <a:srgbClr val="000000"/>
                </a:solidFill>
                <a:latin typeface="Arial" pitchFamily="34" charset="0"/>
              </a:rPr>
              <a:t>nguyệt</a:t>
            </a:r>
            <a:endParaRPr lang="en-US" sz="3450" b="1" dirty="0">
              <a:solidFill>
                <a:srgbClr val="000000"/>
              </a:solidFill>
              <a:latin typeface="Arial" pitchFamily="34" charset="0"/>
            </a:endParaRPr>
          </a:p>
        </p:txBody>
      </p:sp>
    </p:spTree>
    <p:extLst>
      <p:ext uri="{BB962C8B-B14F-4D97-AF65-F5344CB8AC3E}">
        <p14:creationId xmlns:p14="http://schemas.microsoft.com/office/powerpoint/2010/main" val="41853244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000" b="1" dirty="0">
                <a:solidFill>
                  <a:srgbClr val="000000"/>
                </a:solidFill>
                <a:latin typeface="Arial" pitchFamily="34" charset="0"/>
              </a:rPr>
              <a:t>III. HIỆN TƯỢNG KINH NGUYỆT VÀ CÁC BIỆN PHÁP TRÁNH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5215649" y="0"/>
            <a:ext cx="3069972" cy="2337624"/>
          </a:xfrm>
          <a:custGeom>
            <a:avLst/>
            <a:gdLst/>
            <a:ahLst/>
            <a:cxnLst/>
            <a:rect l="l" t="t" r="r" b="b"/>
            <a:pathLst>
              <a:path w="3070771" h="2337624">
                <a:moveTo>
                  <a:pt x="0" y="0"/>
                </a:moveTo>
                <a:lnTo>
                  <a:pt x="3070771" y="0"/>
                </a:lnTo>
                <a:lnTo>
                  <a:pt x="3070771" y="2337624"/>
                </a:lnTo>
                <a:lnTo>
                  <a:pt x="0" y="2337624"/>
                </a:lnTo>
                <a:lnTo>
                  <a:pt x="0" y="0"/>
                </a:lnTo>
                <a:close/>
              </a:path>
            </a:pathLst>
          </a:custGeom>
          <a:blipFill>
            <a:blip r:embed="rId4"/>
            <a:stretch>
              <a:fillRect/>
            </a:stretch>
          </a:blipFill>
        </p:spPr>
      </p:sp>
      <p:grpSp>
        <p:nvGrpSpPr>
          <p:cNvPr id="9" name="Group 9"/>
          <p:cNvGrpSpPr/>
          <p:nvPr/>
        </p:nvGrpSpPr>
        <p:grpSpPr>
          <a:xfrm>
            <a:off x="10401300" y="3260930"/>
            <a:ext cx="5990541" cy="4661662"/>
            <a:chOff x="0" y="0"/>
            <a:chExt cx="7989468" cy="6215551"/>
          </a:xfrm>
        </p:grpSpPr>
        <p:grpSp>
          <p:nvGrpSpPr>
            <p:cNvPr id="10" name="Group 10"/>
            <p:cNvGrpSpPr/>
            <p:nvPr/>
          </p:nvGrpSpPr>
          <p:grpSpPr>
            <a:xfrm>
              <a:off x="0" y="0"/>
              <a:ext cx="7989468" cy="6215551"/>
              <a:chOff x="0" y="0"/>
              <a:chExt cx="1578167" cy="1227763"/>
            </a:xfrm>
          </p:grpSpPr>
          <p:sp>
            <p:nvSpPr>
              <p:cNvPr id="11" name="Freeform 11"/>
              <p:cNvSpPr/>
              <p:nvPr/>
            </p:nvSpPr>
            <p:spPr>
              <a:xfrm>
                <a:off x="0" y="0"/>
                <a:ext cx="1578167" cy="1227763"/>
              </a:xfrm>
              <a:custGeom>
                <a:avLst/>
                <a:gdLst/>
                <a:ahLst/>
                <a:cxnLst/>
                <a:rect l="l" t="t" r="r" b="b"/>
                <a:pathLst>
                  <a:path w="1578167" h="1227763">
                    <a:moveTo>
                      <a:pt x="0" y="0"/>
                    </a:moveTo>
                    <a:lnTo>
                      <a:pt x="1578167" y="0"/>
                    </a:lnTo>
                    <a:lnTo>
                      <a:pt x="1578167" y="1227763"/>
                    </a:lnTo>
                    <a:lnTo>
                      <a:pt x="0" y="1227763"/>
                    </a:lnTo>
                    <a:close/>
                  </a:path>
                </a:pathLst>
              </a:custGeom>
              <a:gradFill rotWithShape="1">
                <a:gsLst>
                  <a:gs pos="0">
                    <a:srgbClr val="FF3131">
                      <a:alpha val="100000"/>
                    </a:srgbClr>
                  </a:gs>
                  <a:gs pos="100000">
                    <a:srgbClr val="FF914D">
                      <a:alpha val="100000"/>
                    </a:srgbClr>
                  </a:gs>
                </a:gsLst>
                <a:lin ang="0"/>
              </a:gradFill>
            </p:spPr>
          </p:sp>
          <p:sp>
            <p:nvSpPr>
              <p:cNvPr id="12" name="TextBox 12"/>
              <p:cNvSpPr txBox="1"/>
              <p:nvPr/>
            </p:nvSpPr>
            <p:spPr>
              <a:xfrm>
                <a:off x="0" y="-47625"/>
                <a:ext cx="812800" cy="860425"/>
              </a:xfrm>
              <a:prstGeom prst="rect">
                <a:avLst/>
              </a:prstGeom>
            </p:spPr>
            <p:txBody>
              <a:bodyPr lIns="76200" tIns="76200" rIns="76200" bIns="76200" rtlCol="0" anchor="ctr"/>
              <a:lstStyle/>
              <a:p>
                <a:pPr algn="ctr" defTabSz="914172">
                  <a:lnSpc>
                    <a:spcPts val="3219"/>
                  </a:lnSpc>
                </a:pPr>
                <a:endParaRPr b="1">
                  <a:solidFill>
                    <a:prstClr val="black"/>
                  </a:solidFill>
                  <a:latin typeface="Arial" pitchFamily="34" charset="0"/>
                </a:endParaRPr>
              </a:p>
            </p:txBody>
          </p:sp>
        </p:grpSp>
        <p:sp>
          <p:nvSpPr>
            <p:cNvPr id="13" name="TextBox 13"/>
            <p:cNvSpPr txBox="1"/>
            <p:nvPr/>
          </p:nvSpPr>
          <p:spPr>
            <a:xfrm>
              <a:off x="168895" y="355821"/>
              <a:ext cx="7651677" cy="5096781"/>
            </a:xfrm>
            <a:prstGeom prst="rect">
              <a:avLst/>
            </a:prstGeom>
          </p:spPr>
          <p:txBody>
            <a:bodyPr lIns="0" tIns="0" rIns="0" bIns="0" rtlCol="0" anchor="t">
              <a:spAutoFit/>
            </a:bodyPr>
            <a:lstStyle/>
            <a:p>
              <a:pPr algn="just" defTabSz="914172">
                <a:lnSpc>
                  <a:spcPct val="120000"/>
                </a:lnSpc>
                <a:spcBef>
                  <a:spcPct val="0"/>
                </a:spcBef>
              </a:pPr>
              <a:r>
                <a:rPr lang="en-US" sz="3450" b="1" dirty="0" err="1">
                  <a:solidFill>
                    <a:srgbClr val="FFFFFF"/>
                  </a:solidFill>
                  <a:latin typeface="Arial" pitchFamily="34" charset="0"/>
                </a:rPr>
                <a:t>Dựa</a:t>
              </a:r>
              <a:r>
                <a:rPr lang="en-US" sz="3450" b="1" dirty="0">
                  <a:solidFill>
                    <a:srgbClr val="FFFFFF"/>
                  </a:solidFill>
                  <a:latin typeface="Arial" pitchFamily="34" charset="0"/>
                </a:rPr>
                <a:t> </a:t>
              </a:r>
              <a:r>
                <a:rPr lang="en-US" sz="3450" b="1" dirty="0" err="1">
                  <a:solidFill>
                    <a:srgbClr val="FFFFFF"/>
                  </a:solidFill>
                  <a:latin typeface="Arial" pitchFamily="34" charset="0"/>
                </a:rPr>
                <a:t>vào</a:t>
              </a:r>
              <a:r>
                <a:rPr lang="en-US" sz="3450" b="1" dirty="0">
                  <a:solidFill>
                    <a:srgbClr val="FFFFFF"/>
                  </a:solidFill>
                  <a:latin typeface="Arial" pitchFamily="34" charset="0"/>
                </a:rPr>
                <a:t> </a:t>
              </a:r>
              <a:r>
                <a:rPr lang="en-US" sz="3450" b="1" dirty="0" err="1">
                  <a:solidFill>
                    <a:srgbClr val="FFFFFF"/>
                  </a:solidFill>
                  <a:latin typeface="Arial" pitchFamily="34" charset="0"/>
                </a:rPr>
                <a:t>thông</a:t>
              </a:r>
              <a:r>
                <a:rPr lang="en-US" sz="3450" b="1" dirty="0">
                  <a:solidFill>
                    <a:srgbClr val="FFFFFF"/>
                  </a:solidFill>
                  <a:latin typeface="Arial" pitchFamily="34" charset="0"/>
                </a:rPr>
                <a:t> tin </a:t>
              </a:r>
              <a:r>
                <a:rPr lang="en-US" sz="3450" b="1" dirty="0" err="1">
                  <a:solidFill>
                    <a:srgbClr val="FFFFFF"/>
                  </a:solidFill>
                  <a:latin typeface="Arial" pitchFamily="34" charset="0"/>
                </a:rPr>
                <a:t>trong</a:t>
              </a:r>
              <a:r>
                <a:rPr lang="en-US" sz="3450" b="1" dirty="0">
                  <a:solidFill>
                    <a:srgbClr val="FFFFFF"/>
                  </a:solidFill>
                  <a:latin typeface="Arial" pitchFamily="34" charset="0"/>
                </a:rPr>
                <a:t> </a:t>
              </a:r>
              <a:r>
                <a:rPr lang="en-US" sz="3450" b="1" dirty="0" err="1">
                  <a:solidFill>
                    <a:srgbClr val="FFFFFF"/>
                  </a:solidFill>
                  <a:latin typeface="Arial" pitchFamily="34" charset="0"/>
                </a:rPr>
                <a:t>ình</a:t>
              </a:r>
              <a:r>
                <a:rPr lang="en-US" sz="3450" b="1" dirty="0">
                  <a:solidFill>
                    <a:srgbClr val="FFFFFF"/>
                  </a:solidFill>
                  <a:latin typeface="Arial" pitchFamily="34" charset="0"/>
                </a:rPr>
                <a:t>, </a:t>
              </a:r>
              <a:r>
                <a:rPr lang="en-US" sz="3450" b="1" dirty="0" err="1">
                  <a:solidFill>
                    <a:srgbClr val="FFFFFF"/>
                  </a:solidFill>
                  <a:latin typeface="Arial" pitchFamily="34" charset="0"/>
                </a:rPr>
                <a:t>em</a:t>
              </a:r>
              <a:r>
                <a:rPr lang="en-US" sz="3450" b="1" dirty="0">
                  <a:solidFill>
                    <a:srgbClr val="FFFFFF"/>
                  </a:solidFill>
                  <a:latin typeface="Arial" pitchFamily="34" charset="0"/>
                </a:rPr>
                <a:t> </a:t>
              </a:r>
              <a:r>
                <a:rPr lang="en-US" sz="3450" b="1" dirty="0" err="1">
                  <a:solidFill>
                    <a:srgbClr val="FFFFFF"/>
                  </a:solidFill>
                  <a:latin typeface="Arial" pitchFamily="34" charset="0"/>
                </a:rPr>
                <a:t>hãy</a:t>
              </a:r>
              <a:r>
                <a:rPr lang="en-US" sz="3450" b="1" dirty="0">
                  <a:solidFill>
                    <a:srgbClr val="FFFFFF"/>
                  </a:solidFill>
                  <a:latin typeface="Arial" pitchFamily="34" charset="0"/>
                </a:rPr>
                <a:t> </a:t>
              </a:r>
              <a:r>
                <a:rPr lang="en-US" sz="3450" b="1" dirty="0" err="1">
                  <a:solidFill>
                    <a:srgbClr val="FFFFFF"/>
                  </a:solidFill>
                  <a:latin typeface="Arial" pitchFamily="34" charset="0"/>
                </a:rPr>
                <a:t>mô</a:t>
              </a:r>
              <a:r>
                <a:rPr lang="en-US" sz="3450" b="1" dirty="0">
                  <a:solidFill>
                    <a:srgbClr val="FFFFFF"/>
                  </a:solidFill>
                  <a:latin typeface="Arial" pitchFamily="34" charset="0"/>
                </a:rPr>
                <a:t> </a:t>
              </a:r>
              <a:r>
                <a:rPr lang="en-US" sz="3450" b="1" dirty="0" err="1">
                  <a:solidFill>
                    <a:srgbClr val="FFFFFF"/>
                  </a:solidFill>
                  <a:latin typeface="Arial" pitchFamily="34" charset="0"/>
                </a:rPr>
                <a:t>tả</a:t>
              </a:r>
              <a:r>
                <a:rPr lang="en-US" sz="3450" b="1" dirty="0">
                  <a:solidFill>
                    <a:srgbClr val="FFFFFF"/>
                  </a:solidFill>
                  <a:latin typeface="Arial" pitchFamily="34" charset="0"/>
                </a:rPr>
                <a:t> </a:t>
              </a:r>
              <a:r>
                <a:rPr lang="en-US" sz="3450" b="1" dirty="0" err="1">
                  <a:solidFill>
                    <a:srgbClr val="FFFFFF"/>
                  </a:solidFill>
                  <a:latin typeface="Arial" pitchFamily="34" charset="0"/>
                </a:rPr>
                <a:t>sự</a:t>
              </a:r>
              <a:r>
                <a:rPr lang="en-US" sz="3450" b="1" dirty="0">
                  <a:solidFill>
                    <a:srgbClr val="FFFFFF"/>
                  </a:solidFill>
                  <a:latin typeface="Arial" pitchFamily="34" charset="0"/>
                </a:rPr>
                <a:t> </a:t>
              </a:r>
              <a:r>
                <a:rPr lang="en-US" sz="3450" b="1" dirty="0" err="1">
                  <a:solidFill>
                    <a:srgbClr val="FFFFFF"/>
                  </a:solidFill>
                  <a:latin typeface="Arial" pitchFamily="34" charset="0"/>
                </a:rPr>
                <a:t>thay</a:t>
              </a:r>
              <a:r>
                <a:rPr lang="en-US" sz="3450" b="1" dirty="0">
                  <a:solidFill>
                    <a:srgbClr val="FFFFFF"/>
                  </a:solidFill>
                  <a:latin typeface="Arial" pitchFamily="34" charset="0"/>
                </a:rPr>
                <a:t> </a:t>
              </a:r>
              <a:r>
                <a:rPr lang="en-US" sz="3450" b="1" dirty="0" err="1">
                  <a:solidFill>
                    <a:srgbClr val="FFFFFF"/>
                  </a:solidFill>
                  <a:latin typeface="Arial" pitchFamily="34" charset="0"/>
                </a:rPr>
                <a:t>đổi</a:t>
              </a:r>
              <a:r>
                <a:rPr lang="en-US" sz="3450" b="1" dirty="0">
                  <a:solidFill>
                    <a:srgbClr val="FFFFFF"/>
                  </a:solidFill>
                  <a:latin typeface="Arial" pitchFamily="34" charset="0"/>
                </a:rPr>
                <a:t> </a:t>
              </a:r>
              <a:r>
                <a:rPr lang="en-US" sz="3450" b="1" dirty="0" err="1">
                  <a:solidFill>
                    <a:srgbClr val="FFFFFF"/>
                  </a:solidFill>
                  <a:latin typeface="Arial" pitchFamily="34" charset="0"/>
                </a:rPr>
                <a:t>độ</a:t>
              </a:r>
              <a:r>
                <a:rPr lang="en-US" sz="3450" b="1" dirty="0">
                  <a:solidFill>
                    <a:srgbClr val="FFFFFF"/>
                  </a:solidFill>
                  <a:latin typeface="Arial" pitchFamily="34" charset="0"/>
                </a:rPr>
                <a:t> </a:t>
              </a:r>
              <a:r>
                <a:rPr lang="en-US" sz="3450" b="1" dirty="0" err="1">
                  <a:solidFill>
                    <a:srgbClr val="FFFFFF"/>
                  </a:solidFill>
                  <a:latin typeface="Arial" pitchFamily="34" charset="0"/>
                </a:rPr>
                <a:t>dày</a:t>
              </a:r>
              <a:r>
                <a:rPr lang="en-US" sz="3450" b="1" dirty="0">
                  <a:solidFill>
                    <a:srgbClr val="FFFFFF"/>
                  </a:solidFill>
                  <a:latin typeface="Arial" pitchFamily="34" charset="0"/>
                </a:rPr>
                <a:t> </a:t>
              </a:r>
              <a:r>
                <a:rPr lang="en-US" sz="3450" b="1" dirty="0" err="1">
                  <a:solidFill>
                    <a:srgbClr val="FFFFFF"/>
                  </a:solidFill>
                  <a:latin typeface="Arial" pitchFamily="34" charset="0"/>
                </a:rPr>
                <a:t>niêm</a:t>
              </a:r>
              <a:r>
                <a:rPr lang="en-US" sz="3450" b="1" dirty="0">
                  <a:solidFill>
                    <a:srgbClr val="FFFFFF"/>
                  </a:solidFill>
                  <a:latin typeface="Arial" pitchFamily="34" charset="0"/>
                </a:rPr>
                <a:t> </a:t>
              </a:r>
              <a:r>
                <a:rPr lang="en-US" sz="3450" b="1" dirty="0" err="1">
                  <a:solidFill>
                    <a:srgbClr val="FFFFFF"/>
                  </a:solidFill>
                  <a:latin typeface="Arial" pitchFamily="34" charset="0"/>
                </a:rPr>
                <a:t>mạc</a:t>
              </a:r>
              <a:r>
                <a:rPr lang="en-US" sz="3450" b="1" dirty="0">
                  <a:solidFill>
                    <a:srgbClr val="FFFFFF"/>
                  </a:solidFill>
                  <a:latin typeface="Arial" pitchFamily="34" charset="0"/>
                </a:rPr>
                <a:t> </a:t>
              </a:r>
              <a:r>
                <a:rPr lang="en-US" sz="3450" b="1" dirty="0" err="1">
                  <a:solidFill>
                    <a:srgbClr val="FFFFFF"/>
                  </a:solidFill>
                  <a:latin typeface="Arial" pitchFamily="34" charset="0"/>
                </a:rPr>
                <a:t>tử</a:t>
              </a:r>
              <a:r>
                <a:rPr lang="en-US" sz="3450" b="1" dirty="0">
                  <a:solidFill>
                    <a:srgbClr val="FFFFFF"/>
                  </a:solidFill>
                  <a:latin typeface="Arial" pitchFamily="34" charset="0"/>
                </a:rPr>
                <a:t> </a:t>
              </a:r>
              <a:r>
                <a:rPr lang="en-US" sz="3450" b="1" dirty="0" err="1">
                  <a:solidFill>
                    <a:srgbClr val="FFFFFF"/>
                  </a:solidFill>
                  <a:latin typeface="Arial" pitchFamily="34" charset="0"/>
                </a:rPr>
                <a:t>cung</a:t>
              </a:r>
              <a:r>
                <a:rPr lang="en-US" sz="3450" b="1" dirty="0">
                  <a:solidFill>
                    <a:srgbClr val="FFFFFF"/>
                  </a:solidFill>
                  <a:latin typeface="Arial" pitchFamily="34" charset="0"/>
                </a:rPr>
                <a:t> </a:t>
              </a:r>
              <a:r>
                <a:rPr lang="en-US" sz="3450" b="1" dirty="0" err="1">
                  <a:solidFill>
                    <a:srgbClr val="FFFFFF"/>
                  </a:solidFill>
                  <a:latin typeface="Arial" pitchFamily="34" charset="0"/>
                </a:rPr>
                <a:t>trong</a:t>
              </a:r>
              <a:r>
                <a:rPr lang="en-US" sz="3450" b="1" dirty="0">
                  <a:solidFill>
                    <a:srgbClr val="FFFFFF"/>
                  </a:solidFill>
                  <a:latin typeface="Arial" pitchFamily="34" charset="0"/>
                </a:rPr>
                <a:t> </a:t>
              </a:r>
              <a:r>
                <a:rPr lang="en-US" sz="3450" b="1" dirty="0" err="1">
                  <a:solidFill>
                    <a:srgbClr val="FFFFFF"/>
                  </a:solidFill>
                  <a:latin typeface="Arial" pitchFamily="34" charset="0"/>
                </a:rPr>
                <a:t>chu</a:t>
              </a:r>
              <a:r>
                <a:rPr lang="en-US" sz="3450" b="1" dirty="0">
                  <a:solidFill>
                    <a:srgbClr val="FFFFFF"/>
                  </a:solidFill>
                  <a:latin typeface="Arial" pitchFamily="34" charset="0"/>
                </a:rPr>
                <a:t> </a:t>
              </a:r>
              <a:r>
                <a:rPr lang="en-US" sz="3450" b="1" dirty="0" err="1">
                  <a:solidFill>
                    <a:srgbClr val="FFFFFF"/>
                  </a:solidFill>
                  <a:latin typeface="Arial" pitchFamily="34" charset="0"/>
                </a:rPr>
                <a:t>kì</a:t>
              </a:r>
              <a:r>
                <a:rPr lang="en-US" sz="3450" b="1" dirty="0">
                  <a:solidFill>
                    <a:srgbClr val="FFFFFF"/>
                  </a:solidFill>
                  <a:latin typeface="Arial" pitchFamily="34" charset="0"/>
                </a:rPr>
                <a:t> </a:t>
              </a:r>
              <a:r>
                <a:rPr lang="en-US" sz="3450" b="1" dirty="0" err="1">
                  <a:solidFill>
                    <a:srgbClr val="FFFFFF"/>
                  </a:solidFill>
                  <a:latin typeface="Arial" pitchFamily="34" charset="0"/>
                </a:rPr>
                <a:t>kinh</a:t>
              </a:r>
              <a:r>
                <a:rPr lang="en-US" sz="3450" b="1" dirty="0">
                  <a:solidFill>
                    <a:srgbClr val="FFFFFF"/>
                  </a:solidFill>
                  <a:latin typeface="Arial" pitchFamily="34" charset="0"/>
                </a:rPr>
                <a:t> </a:t>
              </a:r>
              <a:r>
                <a:rPr lang="en-US" sz="3450" b="1" dirty="0" err="1">
                  <a:solidFill>
                    <a:srgbClr val="FFFFFF"/>
                  </a:solidFill>
                  <a:latin typeface="Arial" pitchFamily="34" charset="0"/>
                </a:rPr>
                <a:t>nguyệt</a:t>
              </a:r>
              <a:r>
                <a:rPr lang="en-US" sz="3450" b="1" dirty="0">
                  <a:solidFill>
                    <a:srgbClr val="FFFFFF"/>
                  </a:solidFill>
                  <a:latin typeface="Arial" pitchFamily="34" charset="0"/>
                </a:rPr>
                <a:t>. Theo </a:t>
              </a:r>
              <a:r>
                <a:rPr lang="en-US" sz="3450" b="1" dirty="0" err="1">
                  <a:solidFill>
                    <a:srgbClr val="FFFFFF"/>
                  </a:solidFill>
                  <a:latin typeface="Arial" pitchFamily="34" charset="0"/>
                </a:rPr>
                <a:t>em</a:t>
              </a:r>
              <a:r>
                <a:rPr lang="en-US" sz="3450" b="1" dirty="0">
                  <a:solidFill>
                    <a:srgbClr val="FFFFFF"/>
                  </a:solidFill>
                  <a:latin typeface="Arial" pitchFamily="34" charset="0"/>
                </a:rPr>
                <a:t>, </a:t>
              </a:r>
              <a:r>
                <a:rPr lang="en-US" sz="3450" b="1" dirty="0" err="1">
                  <a:solidFill>
                    <a:srgbClr val="FFFFFF"/>
                  </a:solidFill>
                  <a:latin typeface="Arial" pitchFamily="34" charset="0"/>
                </a:rPr>
                <a:t>sự</a:t>
              </a:r>
              <a:r>
                <a:rPr lang="en-US" sz="3450" b="1" dirty="0">
                  <a:solidFill>
                    <a:srgbClr val="FFFFFF"/>
                  </a:solidFill>
                  <a:latin typeface="Arial" pitchFamily="34" charset="0"/>
                </a:rPr>
                <a:t> </a:t>
              </a:r>
              <a:r>
                <a:rPr lang="en-US" sz="3450" b="1" dirty="0" err="1">
                  <a:solidFill>
                    <a:srgbClr val="FFFFFF"/>
                  </a:solidFill>
                  <a:latin typeface="Arial" pitchFamily="34" charset="0"/>
                </a:rPr>
                <a:t>thay</a:t>
              </a:r>
              <a:r>
                <a:rPr lang="en-US" sz="3450" b="1" dirty="0">
                  <a:solidFill>
                    <a:srgbClr val="FFFFFF"/>
                  </a:solidFill>
                  <a:latin typeface="Arial" pitchFamily="34" charset="0"/>
                </a:rPr>
                <a:t> </a:t>
              </a:r>
              <a:r>
                <a:rPr lang="en-US" sz="3450" b="1" dirty="0" err="1">
                  <a:solidFill>
                    <a:srgbClr val="FFFFFF"/>
                  </a:solidFill>
                  <a:latin typeface="Arial" pitchFamily="34" charset="0"/>
                </a:rPr>
                <a:t>đổi</a:t>
              </a:r>
              <a:r>
                <a:rPr lang="en-US" sz="3450" b="1" dirty="0">
                  <a:solidFill>
                    <a:srgbClr val="FFFFFF"/>
                  </a:solidFill>
                  <a:latin typeface="Arial" pitchFamily="34" charset="0"/>
                </a:rPr>
                <a:t> </a:t>
              </a:r>
              <a:r>
                <a:rPr lang="en-US" sz="3450" b="1" dirty="0" err="1">
                  <a:solidFill>
                    <a:srgbClr val="FFFFFF"/>
                  </a:solidFill>
                  <a:latin typeface="Arial" pitchFamily="34" charset="0"/>
                </a:rPr>
                <a:t>này</a:t>
              </a:r>
              <a:r>
                <a:rPr lang="en-US" sz="3450" b="1" dirty="0">
                  <a:solidFill>
                    <a:srgbClr val="FFFFFF"/>
                  </a:solidFill>
                  <a:latin typeface="Arial" pitchFamily="34" charset="0"/>
                </a:rPr>
                <a:t> </a:t>
              </a:r>
              <a:r>
                <a:rPr lang="en-US" sz="3450" b="1" dirty="0" err="1">
                  <a:solidFill>
                    <a:srgbClr val="FFFFFF"/>
                  </a:solidFill>
                  <a:latin typeface="Arial" pitchFamily="34" charset="0"/>
                </a:rPr>
                <a:t>có</a:t>
              </a:r>
              <a:r>
                <a:rPr lang="en-US" sz="3450" b="1" dirty="0">
                  <a:solidFill>
                    <a:srgbClr val="FFFFFF"/>
                  </a:solidFill>
                  <a:latin typeface="Arial" pitchFamily="34" charset="0"/>
                </a:rPr>
                <a:t> ý </a:t>
              </a:r>
              <a:r>
                <a:rPr lang="en-US" sz="3450" b="1" dirty="0" err="1">
                  <a:solidFill>
                    <a:srgbClr val="FFFFFF"/>
                  </a:solidFill>
                  <a:latin typeface="Arial" pitchFamily="34" charset="0"/>
                </a:rPr>
                <a:t>nghĩa</a:t>
              </a:r>
              <a:r>
                <a:rPr lang="en-US" sz="3450" b="1" dirty="0">
                  <a:solidFill>
                    <a:srgbClr val="FFFFFF"/>
                  </a:solidFill>
                  <a:latin typeface="Arial" pitchFamily="34" charset="0"/>
                </a:rPr>
                <a:t> </a:t>
              </a:r>
              <a:r>
                <a:rPr lang="en-US" sz="3450" b="1" dirty="0" err="1">
                  <a:solidFill>
                    <a:srgbClr val="FFFFFF"/>
                  </a:solidFill>
                  <a:latin typeface="Arial" pitchFamily="34" charset="0"/>
                </a:rPr>
                <a:t>gì</a:t>
              </a:r>
              <a:r>
                <a:rPr lang="en-US" sz="3450" b="1" dirty="0">
                  <a:solidFill>
                    <a:srgbClr val="FFFFFF"/>
                  </a:solidFill>
                  <a:latin typeface="Arial" pitchFamily="34" charset="0"/>
                </a:rPr>
                <a:t>?</a:t>
              </a:r>
            </a:p>
          </p:txBody>
        </p:sp>
      </p:grpSp>
      <p:sp>
        <p:nvSpPr>
          <p:cNvPr id="15" name="Freeform 15"/>
          <p:cNvSpPr/>
          <p:nvPr/>
        </p:nvSpPr>
        <p:spPr>
          <a:xfrm>
            <a:off x="10401300" y="8871136"/>
            <a:ext cx="5990541" cy="299606"/>
          </a:xfrm>
          <a:custGeom>
            <a:avLst/>
            <a:gdLst/>
            <a:ahLst/>
            <a:cxnLst/>
            <a:rect l="l" t="t" r="r" b="b"/>
            <a:pathLst>
              <a:path w="5992101" h="299605">
                <a:moveTo>
                  <a:pt x="0" y="0"/>
                </a:moveTo>
                <a:lnTo>
                  <a:pt x="5992101" y="0"/>
                </a:lnTo>
                <a:lnTo>
                  <a:pt x="5992101" y="299605"/>
                </a:lnTo>
                <a:lnTo>
                  <a:pt x="0" y="299605"/>
                </a:lnTo>
                <a:lnTo>
                  <a:pt x="0" y="0"/>
                </a:lnTo>
                <a:close/>
              </a:path>
            </a:pathLst>
          </a:custGeom>
          <a:blipFill>
            <a:blip r:embed="rId5">
              <a:extLst>
                <a:ext uri="{96DAC541-7B7A-43D3-8B79-37D633B846F1}">
                  <asvg:svgBlip xmlns="" xmlns:asvg="http://schemas.microsoft.com/office/drawing/2016/SVG/main" r:embed="rId9"/>
                </a:ext>
              </a:extLst>
            </a:blip>
            <a:stretch>
              <a:fillRect/>
            </a:stretch>
          </a:blipFill>
        </p:spPr>
      </p:sp>
      <p:sp>
        <p:nvSpPr>
          <p:cNvPr id="16" name="TextBox 16"/>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Hiện</a:t>
            </a:r>
            <a:r>
              <a:rPr lang="en-US" sz="3450" b="1" dirty="0">
                <a:solidFill>
                  <a:srgbClr val="000000"/>
                </a:solidFill>
                <a:latin typeface="Arial" pitchFamily="34" charset="0"/>
              </a:rPr>
              <a:t> </a:t>
            </a:r>
            <a:r>
              <a:rPr lang="en-US" sz="3450" b="1" dirty="0" err="1">
                <a:solidFill>
                  <a:srgbClr val="000000"/>
                </a:solidFill>
                <a:latin typeface="Arial" pitchFamily="34" charset="0"/>
              </a:rPr>
              <a:t>tượng</a:t>
            </a:r>
            <a:r>
              <a:rPr lang="en-US" sz="3450" b="1" dirty="0">
                <a:solidFill>
                  <a:srgbClr val="000000"/>
                </a:solidFill>
                <a:latin typeface="Arial" pitchFamily="34" charset="0"/>
              </a:rPr>
              <a:t> </a:t>
            </a:r>
            <a:r>
              <a:rPr lang="en-US" sz="3450" b="1" dirty="0" err="1">
                <a:solidFill>
                  <a:srgbClr val="000000"/>
                </a:solidFill>
                <a:latin typeface="Arial" pitchFamily="34" charset="0"/>
              </a:rPr>
              <a:t>kinh</a:t>
            </a:r>
            <a:r>
              <a:rPr lang="en-US" sz="3450" b="1" dirty="0">
                <a:solidFill>
                  <a:srgbClr val="000000"/>
                </a:solidFill>
                <a:latin typeface="Arial" pitchFamily="34" charset="0"/>
              </a:rPr>
              <a:t> </a:t>
            </a:r>
            <a:r>
              <a:rPr lang="en-US" sz="3450" b="1" dirty="0" err="1">
                <a:solidFill>
                  <a:srgbClr val="000000"/>
                </a:solidFill>
                <a:latin typeface="Arial" pitchFamily="34" charset="0"/>
              </a:rPr>
              <a:t>nguyệt</a:t>
            </a:r>
            <a:endParaRPr lang="en-US" sz="3450" b="1" dirty="0">
              <a:solidFill>
                <a:srgbClr val="000000"/>
              </a:solidFill>
              <a:latin typeface="Arial" pitchFamily="34" charset="0"/>
            </a:endParaRPr>
          </a:p>
        </p:txBody>
      </p:sp>
      <p:pic>
        <p:nvPicPr>
          <p:cNvPr id="2052" name="Picture 4" descr="Chu kỳ kinh nguyệt của bạn diễn ra như thế nào? - YouMe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0567" y="2653476"/>
            <a:ext cx="6178821" cy="654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0886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000" b="1" dirty="0">
                <a:solidFill>
                  <a:srgbClr val="000000"/>
                </a:solidFill>
                <a:latin typeface="Arial" pitchFamily="34" charset="0"/>
              </a:rPr>
              <a:t>III. HIỆN TƯỢNG KINH NGUYỆT VÀ CÁC BIỆN PHÁP TRÁNH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5215649" y="0"/>
            <a:ext cx="3069972" cy="2337624"/>
          </a:xfrm>
          <a:custGeom>
            <a:avLst/>
            <a:gdLst/>
            <a:ahLst/>
            <a:cxnLst/>
            <a:rect l="l" t="t" r="r" b="b"/>
            <a:pathLst>
              <a:path w="3070771" h="2337624">
                <a:moveTo>
                  <a:pt x="0" y="0"/>
                </a:moveTo>
                <a:lnTo>
                  <a:pt x="3070771" y="0"/>
                </a:lnTo>
                <a:lnTo>
                  <a:pt x="3070771" y="2337624"/>
                </a:lnTo>
                <a:lnTo>
                  <a:pt x="0" y="2337624"/>
                </a:lnTo>
                <a:lnTo>
                  <a:pt x="0" y="0"/>
                </a:lnTo>
                <a:close/>
              </a:path>
            </a:pathLst>
          </a:custGeom>
          <a:blipFill>
            <a:blip r:embed="rId4"/>
            <a:stretch>
              <a:fillRect/>
            </a:stretch>
          </a:blipFill>
        </p:spPr>
      </p:sp>
      <p:grpSp>
        <p:nvGrpSpPr>
          <p:cNvPr id="9" name="Group 9"/>
          <p:cNvGrpSpPr/>
          <p:nvPr/>
        </p:nvGrpSpPr>
        <p:grpSpPr>
          <a:xfrm>
            <a:off x="990245" y="2382337"/>
            <a:ext cx="16914288" cy="7597031"/>
            <a:chOff x="0" y="-241102"/>
            <a:chExt cx="7989468" cy="6755391"/>
          </a:xfrm>
        </p:grpSpPr>
        <p:grpSp>
          <p:nvGrpSpPr>
            <p:cNvPr id="10" name="Group 10"/>
            <p:cNvGrpSpPr/>
            <p:nvPr/>
          </p:nvGrpSpPr>
          <p:grpSpPr>
            <a:xfrm>
              <a:off x="0" y="-241102"/>
              <a:ext cx="7989468" cy="6755391"/>
              <a:chOff x="0" y="-47625"/>
              <a:chExt cx="1578167" cy="1334398"/>
            </a:xfrm>
          </p:grpSpPr>
          <p:sp>
            <p:nvSpPr>
              <p:cNvPr id="11" name="Freeform 11"/>
              <p:cNvSpPr/>
              <p:nvPr/>
            </p:nvSpPr>
            <p:spPr>
              <a:xfrm>
                <a:off x="0" y="0"/>
                <a:ext cx="1578167" cy="1286773"/>
              </a:xfrm>
              <a:custGeom>
                <a:avLst/>
                <a:gdLst/>
                <a:ahLst/>
                <a:cxnLst/>
                <a:rect l="l" t="t" r="r" b="b"/>
                <a:pathLst>
                  <a:path w="1578167" h="1227763">
                    <a:moveTo>
                      <a:pt x="0" y="0"/>
                    </a:moveTo>
                    <a:lnTo>
                      <a:pt x="1578167" y="0"/>
                    </a:lnTo>
                    <a:lnTo>
                      <a:pt x="1578167" y="1227763"/>
                    </a:lnTo>
                    <a:lnTo>
                      <a:pt x="0" y="1227763"/>
                    </a:lnTo>
                    <a:close/>
                  </a:path>
                </a:pathLst>
              </a:custGeom>
              <a:gradFill rotWithShape="1">
                <a:gsLst>
                  <a:gs pos="0">
                    <a:srgbClr val="FF3131">
                      <a:alpha val="100000"/>
                    </a:srgbClr>
                  </a:gs>
                  <a:gs pos="100000">
                    <a:srgbClr val="FF914D">
                      <a:alpha val="100000"/>
                    </a:srgbClr>
                  </a:gs>
                </a:gsLst>
                <a:lin ang="0"/>
              </a:gradFill>
            </p:spPr>
          </p:sp>
          <p:sp>
            <p:nvSpPr>
              <p:cNvPr id="12" name="TextBox 12"/>
              <p:cNvSpPr txBox="1"/>
              <p:nvPr/>
            </p:nvSpPr>
            <p:spPr>
              <a:xfrm>
                <a:off x="0" y="-47625"/>
                <a:ext cx="812800" cy="860425"/>
              </a:xfrm>
              <a:prstGeom prst="rect">
                <a:avLst/>
              </a:prstGeom>
            </p:spPr>
            <p:txBody>
              <a:bodyPr lIns="76200" tIns="76200" rIns="76200" bIns="76200" rtlCol="0" anchor="ctr"/>
              <a:lstStyle/>
              <a:p>
                <a:pPr algn="ctr" defTabSz="914172">
                  <a:lnSpc>
                    <a:spcPts val="3219"/>
                  </a:lnSpc>
                </a:pPr>
                <a:endParaRPr b="1">
                  <a:solidFill>
                    <a:prstClr val="black"/>
                  </a:solidFill>
                  <a:latin typeface="Arial" pitchFamily="34" charset="0"/>
                </a:endParaRPr>
              </a:p>
            </p:txBody>
          </p:sp>
        </p:grpSp>
        <p:sp>
          <p:nvSpPr>
            <p:cNvPr id="13" name="TextBox 13"/>
            <p:cNvSpPr txBox="1"/>
            <p:nvPr/>
          </p:nvSpPr>
          <p:spPr>
            <a:xfrm>
              <a:off x="168896" y="211116"/>
              <a:ext cx="7677765" cy="6083894"/>
            </a:xfrm>
            <a:prstGeom prst="rect">
              <a:avLst/>
            </a:prstGeom>
          </p:spPr>
          <p:txBody>
            <a:bodyPr wrap="square" lIns="0" tIns="0" rIns="0" bIns="0" rtlCol="0" anchor="t">
              <a:spAutoFit/>
            </a:bodyPr>
            <a:lstStyle/>
            <a:p>
              <a:pPr defTabSz="914172">
                <a:lnSpc>
                  <a:spcPct val="120000"/>
                </a:lnSpc>
                <a:spcBef>
                  <a:spcPct val="0"/>
                </a:spcBef>
              </a:pPr>
              <a:r>
                <a:rPr lang="vi-VN" sz="2850" b="1" dirty="0">
                  <a:solidFill>
                    <a:srgbClr val="FFFFFF"/>
                  </a:solidFill>
                  <a:latin typeface="Arial" pitchFamily="34" charset="0"/>
                </a:rPr>
                <a:t>- Sự thay đổi độ dày niêm mạc tử cung trong chu kì kinh nguyệt:</a:t>
              </a:r>
              <a:br>
                <a:rPr lang="vi-VN" sz="2850" b="1" dirty="0">
                  <a:solidFill>
                    <a:srgbClr val="FFFFFF"/>
                  </a:solidFill>
                  <a:latin typeface="Arial" pitchFamily="34" charset="0"/>
                </a:rPr>
              </a:br>
              <a:r>
                <a:rPr lang="vi-VN" sz="2850" b="1" dirty="0">
                  <a:solidFill>
                    <a:srgbClr val="FFFFFF"/>
                  </a:solidFill>
                  <a:latin typeface="Arial" pitchFamily="34" charset="0"/>
                </a:rPr>
                <a:t>+ Ở giai đoạn bắt đầu chu kì kinh nguyệt (khoảng ngày 1 đến ngày 5 của chu kì), lớp niêm mạc tử cung bị bong ra → lớp niêm mạc tử cung mỏng dần.</a:t>
              </a:r>
              <a:br>
                <a:rPr lang="vi-VN" sz="2850" b="1" dirty="0">
                  <a:solidFill>
                    <a:srgbClr val="FFFFFF"/>
                  </a:solidFill>
                  <a:latin typeface="Arial" pitchFamily="34" charset="0"/>
                </a:rPr>
              </a:br>
              <a:r>
                <a:rPr lang="vi-VN" sz="2850" b="1" dirty="0">
                  <a:solidFill>
                    <a:srgbClr val="FFFFFF"/>
                  </a:solidFill>
                  <a:latin typeface="Arial" pitchFamily="34" charset="0"/>
                </a:rPr>
                <a:t>+ Ở giai đoạn tiếp theo (khoảng ngày 6 đến ngày 28 của chu kì), lớp niêm mạc của tử cung phát triển dày lên dần → lớp niêm mạc tử cung dày nhất vào cuối của chu kì.</a:t>
              </a:r>
              <a:br>
                <a:rPr lang="vi-VN" sz="2850" b="1" dirty="0">
                  <a:solidFill>
                    <a:srgbClr val="FFFFFF"/>
                  </a:solidFill>
                  <a:latin typeface="Arial" pitchFamily="34" charset="0"/>
                </a:rPr>
              </a:br>
              <a:r>
                <a:rPr lang="vi-VN" sz="2850" b="1" dirty="0">
                  <a:solidFill>
                    <a:srgbClr val="FFFFFF"/>
                  </a:solidFill>
                  <a:latin typeface="Arial" pitchFamily="34" charset="0"/>
                </a:rPr>
                <a:t>- Ý nghĩa của sự thay đổi độ dày niêm mạc tử cung trong chu kì kinh nguyệt: Niêm mạc tử cung có vai trò quan trọng khi thụ thai, vì đây là nơi làm tổ của trứng sau khi đã thụ tinh. Niêm mạc tử cung quá dày hoặc mỏng quá cũng là yếu tố bất lợi cho sự làm tổ và phát triển của phôi thai. Do đó, sự thay đổi độ dày niêm mạc tử cung trong chu kì kinh nguyệt đảm bảo niêm mạc có độ dày thích hợp (không quá mỏng cũng không quá dày) cho sự làm tổ và phát triển của phôi thai. Trong đó, sự tăng độ dày niêm mạc sau giai đoạn hành kinh tạo cho niêm mạc tử cung chứa đầy chất dinh dưỡng, sẵn sàng cung cấp cho trứng được thụ tinh khi di chuyển vào làm tổ trong buồng tử cung.</a:t>
              </a:r>
              <a:endParaRPr lang="en-US" sz="2850" b="1" dirty="0">
                <a:solidFill>
                  <a:srgbClr val="FFFFFF"/>
                </a:solidFill>
                <a:latin typeface="Arial" pitchFamily="34" charset="0"/>
              </a:endParaRPr>
            </a:p>
          </p:txBody>
        </p:sp>
      </p:grpSp>
      <p:sp>
        <p:nvSpPr>
          <p:cNvPr id="16" name="TextBox 16"/>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Hiện</a:t>
            </a:r>
            <a:r>
              <a:rPr lang="en-US" sz="3450" b="1" dirty="0">
                <a:solidFill>
                  <a:srgbClr val="000000"/>
                </a:solidFill>
                <a:latin typeface="Arial" pitchFamily="34" charset="0"/>
              </a:rPr>
              <a:t> </a:t>
            </a:r>
            <a:r>
              <a:rPr lang="en-US" sz="3450" b="1" dirty="0" err="1">
                <a:solidFill>
                  <a:srgbClr val="000000"/>
                </a:solidFill>
                <a:latin typeface="Arial" pitchFamily="34" charset="0"/>
              </a:rPr>
              <a:t>tượng</a:t>
            </a:r>
            <a:r>
              <a:rPr lang="en-US" sz="3450" b="1" dirty="0">
                <a:solidFill>
                  <a:srgbClr val="000000"/>
                </a:solidFill>
                <a:latin typeface="Arial" pitchFamily="34" charset="0"/>
              </a:rPr>
              <a:t> </a:t>
            </a:r>
            <a:r>
              <a:rPr lang="en-US" sz="3450" b="1" dirty="0" err="1">
                <a:solidFill>
                  <a:srgbClr val="000000"/>
                </a:solidFill>
                <a:latin typeface="Arial" pitchFamily="34" charset="0"/>
              </a:rPr>
              <a:t>kinh</a:t>
            </a:r>
            <a:r>
              <a:rPr lang="en-US" sz="3450" b="1" dirty="0">
                <a:solidFill>
                  <a:srgbClr val="000000"/>
                </a:solidFill>
                <a:latin typeface="Arial" pitchFamily="34" charset="0"/>
              </a:rPr>
              <a:t> </a:t>
            </a:r>
            <a:r>
              <a:rPr lang="en-US" sz="3450" b="1" dirty="0" err="1">
                <a:solidFill>
                  <a:srgbClr val="000000"/>
                </a:solidFill>
                <a:latin typeface="Arial" pitchFamily="34" charset="0"/>
              </a:rPr>
              <a:t>nguyệt</a:t>
            </a:r>
            <a:endParaRPr lang="en-US" sz="3450" b="1" dirty="0">
              <a:solidFill>
                <a:srgbClr val="000000"/>
              </a:solidFill>
              <a:latin typeface="Arial" pitchFamily="34" charset="0"/>
            </a:endParaRPr>
          </a:p>
        </p:txBody>
      </p:sp>
    </p:spTree>
    <p:extLst>
      <p:ext uri="{BB962C8B-B14F-4D97-AF65-F5344CB8AC3E}">
        <p14:creationId xmlns:p14="http://schemas.microsoft.com/office/powerpoint/2010/main" val="39895431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000" b="1" dirty="0">
                <a:solidFill>
                  <a:srgbClr val="000000"/>
                </a:solidFill>
                <a:latin typeface="Arial" pitchFamily="34" charset="0"/>
              </a:rPr>
              <a:t>III. HIỆN TƯỢNG KINH NGUYỆT VÀ CÁC BIỆN PHÁP TRÁNH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TextBox 11"/>
          <p:cNvSpPr txBox="1"/>
          <p:nvPr/>
        </p:nvSpPr>
        <p:spPr>
          <a:xfrm>
            <a:off x="1030815" y="2423498"/>
            <a:ext cx="3085296" cy="3266925"/>
          </a:xfrm>
          <a:prstGeom prst="rect">
            <a:avLst/>
          </a:prstGeom>
        </p:spPr>
        <p:txBody>
          <a:bodyPr lIns="76200" tIns="76200" rIns="76200" bIns="76200" rtlCol="0" anchor="ctr"/>
          <a:lstStyle/>
          <a:p>
            <a:pPr algn="ctr" defTabSz="914172">
              <a:lnSpc>
                <a:spcPct val="120000"/>
              </a:lnSpc>
            </a:pPr>
            <a:endParaRPr b="1">
              <a:solidFill>
                <a:prstClr val="black"/>
              </a:solidFill>
              <a:latin typeface="Arial" pitchFamily="34" charset="0"/>
            </a:endParaRPr>
          </a:p>
        </p:txBody>
      </p:sp>
      <p:sp>
        <p:nvSpPr>
          <p:cNvPr id="13" name="Freeform 13"/>
          <p:cNvSpPr/>
          <p:nvPr/>
        </p:nvSpPr>
        <p:spPr>
          <a:xfrm>
            <a:off x="9258300" y="5230559"/>
            <a:ext cx="7998888" cy="4758344"/>
          </a:xfrm>
          <a:custGeom>
            <a:avLst/>
            <a:gdLst/>
            <a:ahLst/>
            <a:cxnLst/>
            <a:rect l="l" t="t" r="r" b="b"/>
            <a:pathLst>
              <a:path w="7981037" h="4845401">
                <a:moveTo>
                  <a:pt x="0" y="0"/>
                </a:moveTo>
                <a:lnTo>
                  <a:pt x="7981037" y="0"/>
                </a:lnTo>
                <a:lnTo>
                  <a:pt x="7981037" y="4845401"/>
                </a:lnTo>
                <a:lnTo>
                  <a:pt x="0" y="4845401"/>
                </a:lnTo>
                <a:lnTo>
                  <a:pt x="0" y="0"/>
                </a:lnTo>
                <a:close/>
              </a:path>
            </a:pathLst>
          </a:custGeom>
          <a:blipFill>
            <a:blip r:embed="rId6"/>
            <a:stretch>
              <a:fillRect t="-4973" b="-4973"/>
            </a:stretch>
          </a:blipFill>
        </p:spPr>
      </p:sp>
      <p:sp>
        <p:nvSpPr>
          <p:cNvPr id="14" name="Freeform 14"/>
          <p:cNvSpPr/>
          <p:nvPr/>
        </p:nvSpPr>
        <p:spPr>
          <a:xfrm>
            <a:off x="1050205" y="7524873"/>
            <a:ext cx="7885682" cy="2762127"/>
          </a:xfrm>
          <a:custGeom>
            <a:avLst/>
            <a:gdLst/>
            <a:ahLst/>
            <a:cxnLst/>
            <a:rect l="l" t="t" r="r" b="b"/>
            <a:pathLst>
              <a:path w="7887735" h="2762127">
                <a:moveTo>
                  <a:pt x="0" y="0"/>
                </a:moveTo>
                <a:lnTo>
                  <a:pt x="7887735" y="0"/>
                </a:lnTo>
                <a:lnTo>
                  <a:pt x="7887735" y="2762127"/>
                </a:lnTo>
                <a:lnTo>
                  <a:pt x="0" y="2762127"/>
                </a:lnTo>
                <a:lnTo>
                  <a:pt x="0" y="0"/>
                </a:lnTo>
                <a:close/>
              </a:path>
            </a:pathLst>
          </a:custGeom>
          <a:blipFill>
            <a:blip r:embed="rId7"/>
            <a:stretch>
              <a:fillRect t="-44722" b="-44722"/>
            </a:stretch>
          </a:blipFill>
        </p:spPr>
      </p:sp>
      <p:sp>
        <p:nvSpPr>
          <p:cNvPr id="15" name="TextBox 15"/>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2. </a:t>
            </a:r>
            <a:r>
              <a:rPr lang="en-US" sz="3450" b="1" dirty="0" err="1">
                <a:solidFill>
                  <a:srgbClr val="000000"/>
                </a:solidFill>
                <a:latin typeface="Arial" pitchFamily="34" charset="0"/>
              </a:rPr>
              <a:t>Các</a:t>
            </a:r>
            <a:r>
              <a:rPr lang="en-US" sz="3450" b="1" dirty="0">
                <a:solidFill>
                  <a:srgbClr val="000000"/>
                </a:solidFill>
                <a:latin typeface="Arial" pitchFamily="34" charset="0"/>
              </a:rPr>
              <a:t> </a:t>
            </a:r>
            <a:r>
              <a:rPr lang="en-US" sz="3450" b="1" dirty="0" err="1">
                <a:solidFill>
                  <a:srgbClr val="000000"/>
                </a:solidFill>
                <a:latin typeface="Arial" pitchFamily="34" charset="0"/>
              </a:rPr>
              <a:t>biện</a:t>
            </a:r>
            <a:r>
              <a:rPr lang="en-US" sz="3450" b="1" dirty="0">
                <a:solidFill>
                  <a:srgbClr val="000000"/>
                </a:solidFill>
                <a:latin typeface="Arial" pitchFamily="34" charset="0"/>
              </a:rPr>
              <a:t> </a:t>
            </a:r>
            <a:r>
              <a:rPr lang="en-US" sz="3450" b="1" dirty="0" err="1">
                <a:solidFill>
                  <a:srgbClr val="000000"/>
                </a:solidFill>
                <a:latin typeface="Arial" pitchFamily="34" charset="0"/>
              </a:rPr>
              <a:t>pháp</a:t>
            </a:r>
            <a:r>
              <a:rPr lang="en-US" sz="3450" b="1" dirty="0">
                <a:solidFill>
                  <a:srgbClr val="000000"/>
                </a:solidFill>
                <a:latin typeface="Arial" pitchFamily="34" charset="0"/>
              </a:rPr>
              <a:t> </a:t>
            </a:r>
            <a:r>
              <a:rPr lang="en-US" sz="3450" b="1" dirty="0" err="1">
                <a:solidFill>
                  <a:srgbClr val="000000"/>
                </a:solidFill>
                <a:latin typeface="Arial" pitchFamily="34" charset="0"/>
              </a:rPr>
              <a:t>tránh</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endParaRPr lang="en-US" sz="3450" b="1" dirty="0">
              <a:solidFill>
                <a:srgbClr val="000000"/>
              </a:solidFill>
              <a:latin typeface="Arial" pitchFamily="34" charset="0"/>
            </a:endParaRPr>
          </a:p>
        </p:txBody>
      </p:sp>
      <p:sp>
        <p:nvSpPr>
          <p:cNvPr id="16" name="TextBox 16"/>
          <p:cNvSpPr txBox="1"/>
          <p:nvPr/>
        </p:nvSpPr>
        <p:spPr>
          <a:xfrm>
            <a:off x="1030816" y="5124925"/>
            <a:ext cx="7885682" cy="1911292"/>
          </a:xfrm>
          <a:prstGeom prst="rect">
            <a:avLst/>
          </a:prstGeom>
        </p:spPr>
        <p:txBody>
          <a:bodyPr lIns="0" tIns="0" rIns="0" bIns="0" rtlCol="0" anchor="t">
            <a:spAutoFit/>
          </a:bodyPr>
          <a:lstStyle/>
          <a:p>
            <a:pPr algn="just" defTabSz="914172">
              <a:lnSpc>
                <a:spcPct val="120000"/>
              </a:lnSpc>
              <a:spcBef>
                <a:spcPct val="0"/>
              </a:spcBef>
            </a:pPr>
            <a:r>
              <a:rPr lang="en-US" sz="3450" i="1" dirty="0" err="1">
                <a:solidFill>
                  <a:srgbClr val="000000"/>
                </a:solidFill>
                <a:latin typeface="Arial" pitchFamily="34" charset="0"/>
              </a:rPr>
              <a:t>Sử</a:t>
            </a:r>
            <a:r>
              <a:rPr lang="en-US" sz="3450" i="1" dirty="0">
                <a:solidFill>
                  <a:srgbClr val="000000"/>
                </a:solidFill>
                <a:latin typeface="Arial" pitchFamily="34" charset="0"/>
              </a:rPr>
              <a:t> </a:t>
            </a:r>
            <a:r>
              <a:rPr lang="en-US" sz="3450" i="1" dirty="0" err="1">
                <a:solidFill>
                  <a:srgbClr val="000000"/>
                </a:solidFill>
                <a:latin typeface="Arial" pitchFamily="34" charset="0"/>
              </a:rPr>
              <a:t>dụng</a:t>
            </a:r>
            <a:r>
              <a:rPr lang="en-US" sz="3450" i="1" dirty="0">
                <a:solidFill>
                  <a:srgbClr val="000000"/>
                </a:solidFill>
                <a:latin typeface="Arial" pitchFamily="34" charset="0"/>
              </a:rPr>
              <a:t> </a:t>
            </a:r>
            <a:r>
              <a:rPr lang="en-US" sz="3450" i="1" dirty="0" err="1">
                <a:solidFill>
                  <a:srgbClr val="000000"/>
                </a:solidFill>
                <a:latin typeface="Arial" pitchFamily="34" charset="0"/>
              </a:rPr>
              <a:t>bao</a:t>
            </a:r>
            <a:r>
              <a:rPr lang="en-US" sz="3450" i="1" dirty="0">
                <a:solidFill>
                  <a:srgbClr val="000000"/>
                </a:solidFill>
                <a:latin typeface="Arial" pitchFamily="34" charset="0"/>
              </a:rPr>
              <a:t> </a:t>
            </a:r>
            <a:r>
              <a:rPr lang="en-US" sz="3450" i="1" dirty="0" err="1">
                <a:solidFill>
                  <a:srgbClr val="000000"/>
                </a:solidFill>
                <a:latin typeface="Arial" pitchFamily="34" charset="0"/>
              </a:rPr>
              <a:t>cao</a:t>
            </a:r>
            <a:r>
              <a:rPr lang="en-US" sz="3450" i="1" dirty="0">
                <a:solidFill>
                  <a:srgbClr val="000000"/>
                </a:solidFill>
                <a:latin typeface="Arial" pitchFamily="34" charset="0"/>
              </a:rPr>
              <a:t> </a:t>
            </a:r>
            <a:r>
              <a:rPr lang="en-US" sz="3450" i="1" dirty="0" err="1">
                <a:solidFill>
                  <a:srgbClr val="000000"/>
                </a:solidFill>
                <a:latin typeface="Arial" pitchFamily="34" charset="0"/>
              </a:rPr>
              <a:t>su</a:t>
            </a:r>
            <a:r>
              <a:rPr lang="en-US" sz="3450" i="1" dirty="0">
                <a:solidFill>
                  <a:srgbClr val="000000"/>
                </a:solidFill>
                <a:latin typeface="Arial" pitchFamily="34" charset="0"/>
              </a:rPr>
              <a:t> </a:t>
            </a:r>
            <a:r>
              <a:rPr lang="en-US" sz="3450" i="1" dirty="0" err="1">
                <a:solidFill>
                  <a:srgbClr val="000000"/>
                </a:solidFill>
                <a:latin typeface="Arial" pitchFamily="34" charset="0"/>
              </a:rPr>
              <a:t>vừa</a:t>
            </a:r>
            <a:r>
              <a:rPr lang="en-US" sz="3450" i="1" dirty="0">
                <a:solidFill>
                  <a:srgbClr val="000000"/>
                </a:solidFill>
                <a:latin typeface="Arial" pitchFamily="34" charset="0"/>
              </a:rPr>
              <a:t> </a:t>
            </a:r>
            <a:r>
              <a:rPr lang="en-US" sz="3450" i="1" dirty="0" err="1">
                <a:solidFill>
                  <a:srgbClr val="000000"/>
                </a:solidFill>
                <a:latin typeface="Arial" pitchFamily="34" charset="0"/>
              </a:rPr>
              <a:t>có</a:t>
            </a:r>
            <a:r>
              <a:rPr lang="en-US" sz="3450" i="1" dirty="0">
                <a:solidFill>
                  <a:srgbClr val="000000"/>
                </a:solidFill>
                <a:latin typeface="Arial" pitchFamily="34" charset="0"/>
              </a:rPr>
              <a:t> </a:t>
            </a:r>
            <a:r>
              <a:rPr lang="en-US" sz="3450" i="1" dirty="0" err="1">
                <a:solidFill>
                  <a:srgbClr val="000000"/>
                </a:solidFill>
                <a:latin typeface="Arial" pitchFamily="34" charset="0"/>
              </a:rPr>
              <a:t>hiệu</a:t>
            </a:r>
            <a:r>
              <a:rPr lang="en-US" sz="3450" i="1" dirty="0">
                <a:solidFill>
                  <a:srgbClr val="000000"/>
                </a:solidFill>
                <a:latin typeface="Arial" pitchFamily="34" charset="0"/>
              </a:rPr>
              <a:t> </a:t>
            </a:r>
            <a:r>
              <a:rPr lang="en-US" sz="3450" i="1" dirty="0" err="1">
                <a:solidFill>
                  <a:srgbClr val="000000"/>
                </a:solidFill>
                <a:latin typeface="Arial" pitchFamily="34" charset="0"/>
              </a:rPr>
              <a:t>quả</a:t>
            </a:r>
            <a:r>
              <a:rPr lang="en-US" sz="3450" i="1" dirty="0">
                <a:solidFill>
                  <a:srgbClr val="000000"/>
                </a:solidFill>
                <a:latin typeface="Arial" pitchFamily="34" charset="0"/>
              </a:rPr>
              <a:t> </a:t>
            </a:r>
            <a:r>
              <a:rPr lang="en-US" sz="3450" i="1" dirty="0" err="1">
                <a:solidFill>
                  <a:srgbClr val="000000"/>
                </a:solidFill>
                <a:latin typeface="Arial" pitchFamily="34" charset="0"/>
              </a:rPr>
              <a:t>tránh</a:t>
            </a:r>
            <a:r>
              <a:rPr lang="en-US" sz="3450" i="1" dirty="0">
                <a:solidFill>
                  <a:srgbClr val="000000"/>
                </a:solidFill>
                <a:latin typeface="Arial" pitchFamily="34" charset="0"/>
              </a:rPr>
              <a:t> </a:t>
            </a:r>
            <a:r>
              <a:rPr lang="en-US" sz="3450" i="1" dirty="0" err="1">
                <a:solidFill>
                  <a:srgbClr val="000000"/>
                </a:solidFill>
                <a:latin typeface="Arial" pitchFamily="34" charset="0"/>
              </a:rPr>
              <a:t>thai</a:t>
            </a:r>
            <a:r>
              <a:rPr lang="en-US" sz="3450" i="1" dirty="0">
                <a:solidFill>
                  <a:srgbClr val="000000"/>
                </a:solidFill>
                <a:latin typeface="Arial" pitchFamily="34" charset="0"/>
              </a:rPr>
              <a:t> </a:t>
            </a:r>
            <a:r>
              <a:rPr lang="en-US" sz="3450" i="1" dirty="0" err="1">
                <a:solidFill>
                  <a:srgbClr val="000000"/>
                </a:solidFill>
                <a:latin typeface="Arial" pitchFamily="34" charset="0"/>
              </a:rPr>
              <a:t>cao</a:t>
            </a:r>
            <a:r>
              <a:rPr lang="en-US" sz="3450" i="1" dirty="0">
                <a:solidFill>
                  <a:srgbClr val="000000"/>
                </a:solidFill>
                <a:latin typeface="Arial" pitchFamily="34" charset="0"/>
              </a:rPr>
              <a:t>, </a:t>
            </a:r>
            <a:r>
              <a:rPr lang="en-US" sz="3450" i="1" dirty="0" err="1">
                <a:solidFill>
                  <a:srgbClr val="000000"/>
                </a:solidFill>
                <a:latin typeface="Arial" pitchFamily="34" charset="0"/>
              </a:rPr>
              <a:t>vừa</a:t>
            </a:r>
            <a:r>
              <a:rPr lang="en-US" sz="3450" i="1" dirty="0">
                <a:solidFill>
                  <a:srgbClr val="000000"/>
                </a:solidFill>
                <a:latin typeface="Arial" pitchFamily="34" charset="0"/>
              </a:rPr>
              <a:t> </a:t>
            </a:r>
            <a:r>
              <a:rPr lang="en-US" sz="3450" i="1" dirty="0" err="1">
                <a:solidFill>
                  <a:srgbClr val="000000"/>
                </a:solidFill>
                <a:latin typeface="Arial" pitchFamily="34" charset="0"/>
              </a:rPr>
              <a:t>phòng</a:t>
            </a:r>
            <a:r>
              <a:rPr lang="en-US" sz="3450" i="1" dirty="0">
                <a:solidFill>
                  <a:srgbClr val="000000"/>
                </a:solidFill>
                <a:latin typeface="Arial" pitchFamily="34" charset="0"/>
              </a:rPr>
              <a:t> </a:t>
            </a:r>
            <a:r>
              <a:rPr lang="en-US" sz="3450" i="1" dirty="0" err="1">
                <a:solidFill>
                  <a:srgbClr val="000000"/>
                </a:solidFill>
                <a:latin typeface="Arial" pitchFamily="34" charset="0"/>
              </a:rPr>
              <a:t>được</a:t>
            </a:r>
            <a:r>
              <a:rPr lang="en-US" sz="3450" i="1" dirty="0">
                <a:solidFill>
                  <a:srgbClr val="000000"/>
                </a:solidFill>
                <a:latin typeface="Arial" pitchFamily="34" charset="0"/>
              </a:rPr>
              <a:t> </a:t>
            </a:r>
            <a:r>
              <a:rPr lang="en-US" sz="3450" i="1" dirty="0" err="1">
                <a:solidFill>
                  <a:srgbClr val="000000"/>
                </a:solidFill>
                <a:latin typeface="Arial" pitchFamily="34" charset="0"/>
              </a:rPr>
              <a:t>hầu</a:t>
            </a:r>
            <a:r>
              <a:rPr lang="en-US" sz="3450" i="1" dirty="0">
                <a:solidFill>
                  <a:srgbClr val="000000"/>
                </a:solidFill>
                <a:latin typeface="Arial" pitchFamily="34" charset="0"/>
              </a:rPr>
              <a:t> </a:t>
            </a:r>
            <a:r>
              <a:rPr lang="en-US" sz="3450" i="1" dirty="0" err="1">
                <a:solidFill>
                  <a:srgbClr val="000000"/>
                </a:solidFill>
                <a:latin typeface="Arial" pitchFamily="34" charset="0"/>
              </a:rPr>
              <a:t>hết</a:t>
            </a:r>
            <a:r>
              <a:rPr lang="en-US" sz="3450" i="1" dirty="0">
                <a:solidFill>
                  <a:srgbClr val="000000"/>
                </a:solidFill>
                <a:latin typeface="Arial" pitchFamily="34" charset="0"/>
              </a:rPr>
              <a:t> </a:t>
            </a:r>
            <a:r>
              <a:rPr lang="en-US" sz="3450" i="1" dirty="0" err="1">
                <a:solidFill>
                  <a:srgbClr val="000000"/>
                </a:solidFill>
                <a:latin typeface="Arial" pitchFamily="34" charset="0"/>
              </a:rPr>
              <a:t>bệnh</a:t>
            </a:r>
            <a:r>
              <a:rPr lang="en-US" sz="3450" i="1" dirty="0">
                <a:solidFill>
                  <a:srgbClr val="000000"/>
                </a:solidFill>
                <a:latin typeface="Arial" pitchFamily="34" charset="0"/>
              </a:rPr>
              <a:t> </a:t>
            </a:r>
            <a:r>
              <a:rPr lang="en-US" sz="3450" i="1" dirty="0" err="1">
                <a:solidFill>
                  <a:srgbClr val="000000"/>
                </a:solidFill>
                <a:latin typeface="Arial" pitchFamily="34" charset="0"/>
              </a:rPr>
              <a:t>lây</a:t>
            </a:r>
            <a:r>
              <a:rPr lang="en-US" sz="3450" i="1" dirty="0">
                <a:solidFill>
                  <a:srgbClr val="000000"/>
                </a:solidFill>
                <a:latin typeface="Arial" pitchFamily="34" charset="0"/>
              </a:rPr>
              <a:t> </a:t>
            </a:r>
            <a:r>
              <a:rPr lang="en-US" sz="3450" i="1" dirty="0" err="1">
                <a:solidFill>
                  <a:srgbClr val="000000"/>
                </a:solidFill>
                <a:latin typeface="Arial" pitchFamily="34" charset="0"/>
              </a:rPr>
              <a:t>truyền</a:t>
            </a:r>
            <a:r>
              <a:rPr lang="en-US" sz="3450" i="1" dirty="0">
                <a:solidFill>
                  <a:srgbClr val="000000"/>
                </a:solidFill>
                <a:latin typeface="Arial" pitchFamily="34" charset="0"/>
              </a:rPr>
              <a:t> qua </a:t>
            </a:r>
            <a:r>
              <a:rPr lang="en-US" sz="3450" i="1" dirty="0" err="1">
                <a:solidFill>
                  <a:srgbClr val="000000"/>
                </a:solidFill>
                <a:latin typeface="Arial" pitchFamily="34" charset="0"/>
              </a:rPr>
              <a:t>đường</a:t>
            </a:r>
            <a:r>
              <a:rPr lang="en-US" sz="3450" i="1" dirty="0">
                <a:solidFill>
                  <a:srgbClr val="000000"/>
                </a:solidFill>
                <a:latin typeface="Arial" pitchFamily="34" charset="0"/>
              </a:rPr>
              <a:t> </a:t>
            </a:r>
            <a:r>
              <a:rPr lang="en-US" sz="3450" i="1" dirty="0" err="1">
                <a:solidFill>
                  <a:srgbClr val="000000"/>
                </a:solidFill>
                <a:latin typeface="Arial" pitchFamily="34" charset="0"/>
              </a:rPr>
              <a:t>tình</a:t>
            </a:r>
            <a:r>
              <a:rPr lang="en-US" sz="3450" i="1" dirty="0">
                <a:solidFill>
                  <a:srgbClr val="000000"/>
                </a:solidFill>
                <a:latin typeface="Arial" pitchFamily="34" charset="0"/>
              </a:rPr>
              <a:t> </a:t>
            </a:r>
            <a:r>
              <a:rPr lang="en-US" sz="3450" i="1" dirty="0" err="1">
                <a:solidFill>
                  <a:srgbClr val="000000"/>
                </a:solidFill>
                <a:latin typeface="Arial" pitchFamily="34" charset="0"/>
              </a:rPr>
              <a:t>dục</a:t>
            </a:r>
            <a:endParaRPr lang="en-US" sz="3450" i="1" dirty="0">
              <a:solidFill>
                <a:srgbClr val="000000"/>
              </a:solidFill>
              <a:latin typeface="Arial" pitchFamily="34" charset="0"/>
            </a:endParaRPr>
          </a:p>
        </p:txBody>
      </p:sp>
      <p:sp>
        <p:nvSpPr>
          <p:cNvPr id="19" name="Freeform 10"/>
          <p:cNvSpPr/>
          <p:nvPr/>
        </p:nvSpPr>
        <p:spPr>
          <a:xfrm>
            <a:off x="1030815" y="2423499"/>
            <a:ext cx="16226373" cy="2595447"/>
          </a:xfrm>
          <a:custGeom>
            <a:avLst/>
            <a:gdLst/>
            <a:ahLst/>
            <a:cxnLst/>
            <a:rect l="l" t="t" r="r" b="b"/>
            <a:pathLst>
              <a:path w="4274726" h="611180">
                <a:moveTo>
                  <a:pt x="0" y="0"/>
                </a:moveTo>
                <a:lnTo>
                  <a:pt x="4274726" y="0"/>
                </a:lnTo>
                <a:lnTo>
                  <a:pt x="4274726" y="611180"/>
                </a:lnTo>
                <a:lnTo>
                  <a:pt x="0" y="611180"/>
                </a:lnTo>
                <a:close/>
              </a:path>
            </a:pathLst>
          </a:custGeom>
          <a:gradFill rotWithShape="1">
            <a:gsLst>
              <a:gs pos="0">
                <a:srgbClr val="FFF7AD">
                  <a:alpha val="100000"/>
                </a:srgbClr>
              </a:gs>
              <a:gs pos="100000">
                <a:srgbClr val="FFA9F9">
                  <a:alpha val="100000"/>
                </a:srgbClr>
              </a:gs>
            </a:gsLst>
            <a:lin ang="0"/>
          </a:gradFill>
        </p:spPr>
      </p:sp>
      <p:sp>
        <p:nvSpPr>
          <p:cNvPr id="20" name="TextBox 12"/>
          <p:cNvSpPr txBox="1"/>
          <p:nvPr/>
        </p:nvSpPr>
        <p:spPr>
          <a:xfrm>
            <a:off x="1257301" y="2635112"/>
            <a:ext cx="15588896" cy="2123658"/>
          </a:xfrm>
          <a:prstGeom prst="rect">
            <a:avLst/>
          </a:prstGeom>
        </p:spPr>
        <p:txBody>
          <a:bodyPr lIns="0" tIns="0" rIns="0" bIns="0" rtlCol="0" anchor="t">
            <a:spAutoFit/>
          </a:bodyPr>
          <a:lstStyle/>
          <a:p>
            <a:pPr algn="just" defTabSz="914172">
              <a:spcBef>
                <a:spcPct val="0"/>
              </a:spcBef>
            </a:pPr>
            <a:r>
              <a:rPr lang="en-US" sz="3450" b="1" dirty="0" err="1">
                <a:solidFill>
                  <a:srgbClr val="000000"/>
                </a:solidFill>
                <a:latin typeface="Arial" pitchFamily="34" charset="0"/>
              </a:rPr>
              <a:t>Mang</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r>
              <a:rPr lang="en-US" sz="3450" b="1" dirty="0">
                <a:solidFill>
                  <a:srgbClr val="000000"/>
                </a:solidFill>
                <a:latin typeface="Arial" pitchFamily="34" charset="0"/>
              </a:rPr>
              <a:t> </a:t>
            </a:r>
            <a:r>
              <a:rPr lang="en-US" sz="3450" b="1" dirty="0" err="1">
                <a:solidFill>
                  <a:srgbClr val="000000"/>
                </a:solidFill>
                <a:latin typeface="Arial" pitchFamily="34" charset="0"/>
              </a:rPr>
              <a:t>ngoài</a:t>
            </a:r>
            <a:r>
              <a:rPr lang="en-US" sz="3450" b="1" dirty="0">
                <a:solidFill>
                  <a:srgbClr val="000000"/>
                </a:solidFill>
                <a:latin typeface="Arial" pitchFamily="34" charset="0"/>
              </a:rPr>
              <a:t> ý </a:t>
            </a:r>
            <a:r>
              <a:rPr lang="en-US" sz="3450" b="1" dirty="0" err="1">
                <a:solidFill>
                  <a:srgbClr val="000000"/>
                </a:solidFill>
                <a:latin typeface="Arial" pitchFamily="34" charset="0"/>
              </a:rPr>
              <a:t>muốn</a:t>
            </a:r>
            <a:r>
              <a:rPr lang="en-US" sz="3450" b="1" dirty="0">
                <a:solidFill>
                  <a:srgbClr val="000000"/>
                </a:solidFill>
                <a:latin typeface="Arial" pitchFamily="34" charset="0"/>
              </a:rPr>
              <a:t>, </a:t>
            </a:r>
            <a:r>
              <a:rPr lang="en-US" sz="3450" b="1" dirty="0" err="1">
                <a:solidFill>
                  <a:srgbClr val="000000"/>
                </a:solidFill>
                <a:latin typeface="Arial" pitchFamily="34" charset="0"/>
              </a:rPr>
              <a:t>đặc</a:t>
            </a:r>
            <a:r>
              <a:rPr lang="en-US" sz="3450" b="1" dirty="0">
                <a:solidFill>
                  <a:srgbClr val="000000"/>
                </a:solidFill>
                <a:latin typeface="Arial" pitchFamily="34" charset="0"/>
              </a:rPr>
              <a:t> </a:t>
            </a:r>
            <a:r>
              <a:rPr lang="en-US" sz="3450" b="1" dirty="0" err="1">
                <a:solidFill>
                  <a:srgbClr val="000000"/>
                </a:solidFill>
                <a:latin typeface="Arial" pitchFamily="34" charset="0"/>
              </a:rPr>
              <a:t>biệt</a:t>
            </a:r>
            <a:r>
              <a:rPr lang="en-US" sz="3450" b="1" dirty="0">
                <a:solidFill>
                  <a:srgbClr val="000000"/>
                </a:solidFill>
                <a:latin typeface="Arial" pitchFamily="34" charset="0"/>
              </a:rPr>
              <a:t> </a:t>
            </a:r>
            <a:r>
              <a:rPr lang="en-US" sz="3450" b="1" dirty="0" err="1">
                <a:solidFill>
                  <a:srgbClr val="000000"/>
                </a:solidFill>
                <a:latin typeface="Arial" pitchFamily="34" charset="0"/>
              </a:rPr>
              <a:t>là</a:t>
            </a:r>
            <a:r>
              <a:rPr lang="en-US" sz="3450" b="1" dirty="0">
                <a:solidFill>
                  <a:srgbClr val="000000"/>
                </a:solidFill>
                <a:latin typeface="Arial" pitchFamily="34" charset="0"/>
              </a:rPr>
              <a:t> ở </a:t>
            </a:r>
            <a:r>
              <a:rPr lang="en-US" sz="3450" b="1" dirty="0" err="1">
                <a:solidFill>
                  <a:srgbClr val="000000"/>
                </a:solidFill>
                <a:latin typeface="Arial" pitchFamily="34" charset="0"/>
              </a:rPr>
              <a:t>lứa</a:t>
            </a:r>
            <a:r>
              <a:rPr lang="en-US" sz="3450" b="1" dirty="0">
                <a:solidFill>
                  <a:srgbClr val="000000"/>
                </a:solidFill>
                <a:latin typeface="Arial" pitchFamily="34" charset="0"/>
              </a:rPr>
              <a:t> </a:t>
            </a:r>
            <a:r>
              <a:rPr lang="en-US" sz="3450" b="1" dirty="0" err="1">
                <a:solidFill>
                  <a:srgbClr val="000000"/>
                </a:solidFill>
                <a:latin typeface="Arial" pitchFamily="34" charset="0"/>
              </a:rPr>
              <a:t>tuổi</a:t>
            </a:r>
            <a:r>
              <a:rPr lang="en-US" sz="3450" b="1" dirty="0">
                <a:solidFill>
                  <a:srgbClr val="000000"/>
                </a:solidFill>
                <a:latin typeface="Arial" pitchFamily="34" charset="0"/>
              </a:rPr>
              <a:t> </a:t>
            </a:r>
            <a:r>
              <a:rPr lang="en-US" sz="3450" b="1" dirty="0" err="1">
                <a:solidFill>
                  <a:srgbClr val="000000"/>
                </a:solidFill>
                <a:latin typeface="Arial" pitchFamily="34" charset="0"/>
              </a:rPr>
              <a:t>vị</a:t>
            </a:r>
            <a:r>
              <a:rPr lang="en-US" sz="3450" b="1" dirty="0">
                <a:solidFill>
                  <a:srgbClr val="000000"/>
                </a:solidFill>
                <a:latin typeface="Arial" pitchFamily="34" charset="0"/>
              </a:rPr>
              <a:t> </a:t>
            </a:r>
            <a:r>
              <a:rPr lang="en-US" sz="3450" b="1" dirty="0" err="1">
                <a:solidFill>
                  <a:srgbClr val="000000"/>
                </a:solidFill>
                <a:latin typeface="Arial" pitchFamily="34" charset="0"/>
              </a:rPr>
              <a:t>thành</a:t>
            </a:r>
            <a:r>
              <a:rPr lang="en-US" sz="3450" b="1" dirty="0">
                <a:solidFill>
                  <a:srgbClr val="000000"/>
                </a:solidFill>
                <a:latin typeface="Arial" pitchFamily="34" charset="0"/>
              </a:rPr>
              <a:t> </a:t>
            </a:r>
            <a:r>
              <a:rPr lang="en-US" sz="3450" b="1" dirty="0" err="1">
                <a:solidFill>
                  <a:srgbClr val="000000"/>
                </a:solidFill>
                <a:latin typeface="Arial" pitchFamily="34" charset="0"/>
              </a:rPr>
              <a:t>niên</a:t>
            </a:r>
            <a:r>
              <a:rPr lang="en-US" sz="3450" b="1" dirty="0">
                <a:solidFill>
                  <a:srgbClr val="000000"/>
                </a:solidFill>
                <a:latin typeface="Arial" pitchFamily="34" charset="0"/>
              </a:rPr>
              <a:t> </a:t>
            </a:r>
            <a:r>
              <a:rPr lang="en-US" sz="3450" b="1" dirty="0" err="1">
                <a:solidFill>
                  <a:srgbClr val="000000"/>
                </a:solidFill>
                <a:latin typeface="Arial" pitchFamily="34" charset="0"/>
              </a:rPr>
              <a:t>sẽ</a:t>
            </a:r>
            <a:r>
              <a:rPr lang="en-US" sz="3450" b="1" dirty="0">
                <a:solidFill>
                  <a:srgbClr val="000000"/>
                </a:solidFill>
                <a:latin typeface="Arial" pitchFamily="34" charset="0"/>
              </a:rPr>
              <a:t> </a:t>
            </a:r>
            <a:r>
              <a:rPr lang="en-US" sz="3450" b="1" dirty="0" err="1">
                <a:solidFill>
                  <a:srgbClr val="000000"/>
                </a:solidFill>
                <a:latin typeface="Arial" pitchFamily="34" charset="0"/>
              </a:rPr>
              <a:t>gặp</a:t>
            </a:r>
            <a:r>
              <a:rPr lang="en-US" sz="3450" b="1" dirty="0">
                <a:solidFill>
                  <a:srgbClr val="000000"/>
                </a:solidFill>
                <a:latin typeface="Arial" pitchFamily="34" charset="0"/>
              </a:rPr>
              <a:t> </a:t>
            </a:r>
            <a:r>
              <a:rPr lang="en-US" sz="3450" b="1" dirty="0" err="1">
                <a:solidFill>
                  <a:srgbClr val="000000"/>
                </a:solidFill>
                <a:latin typeface="Arial" pitchFamily="34" charset="0"/>
              </a:rPr>
              <a:t>rất</a:t>
            </a:r>
            <a:r>
              <a:rPr lang="en-US" sz="3450" b="1" dirty="0">
                <a:solidFill>
                  <a:srgbClr val="000000"/>
                </a:solidFill>
                <a:latin typeface="Arial" pitchFamily="34" charset="0"/>
              </a:rPr>
              <a:t> </a:t>
            </a:r>
            <a:r>
              <a:rPr lang="en-US" sz="3450" b="1" dirty="0" err="1">
                <a:solidFill>
                  <a:srgbClr val="000000"/>
                </a:solidFill>
                <a:latin typeface="Arial" pitchFamily="34" charset="0"/>
              </a:rPr>
              <a:t>nhiều</a:t>
            </a:r>
            <a:r>
              <a:rPr lang="en-US" sz="3450" b="1" dirty="0">
                <a:solidFill>
                  <a:srgbClr val="000000"/>
                </a:solidFill>
                <a:latin typeface="Arial" pitchFamily="34" charset="0"/>
              </a:rPr>
              <a:t> </a:t>
            </a:r>
            <a:r>
              <a:rPr lang="en-US" sz="3450" b="1" dirty="0" err="1">
                <a:solidFill>
                  <a:srgbClr val="000000"/>
                </a:solidFill>
                <a:latin typeface="Arial" pitchFamily="34" charset="0"/>
              </a:rPr>
              <a:t>nguy</a:t>
            </a:r>
            <a:r>
              <a:rPr lang="en-US" sz="3450" b="1" dirty="0">
                <a:solidFill>
                  <a:srgbClr val="000000"/>
                </a:solidFill>
                <a:latin typeface="Arial" pitchFamily="34" charset="0"/>
              </a:rPr>
              <a:t> </a:t>
            </a:r>
            <a:r>
              <a:rPr lang="en-US" sz="3450" b="1" dirty="0" err="1">
                <a:solidFill>
                  <a:srgbClr val="000000"/>
                </a:solidFill>
                <a:latin typeface="Arial" pitchFamily="34" charset="0"/>
              </a:rPr>
              <a:t>cơ</a:t>
            </a:r>
            <a:r>
              <a:rPr lang="en-US" sz="3450" b="1" dirty="0">
                <a:solidFill>
                  <a:srgbClr val="000000"/>
                </a:solidFill>
                <a:latin typeface="Arial" pitchFamily="34" charset="0"/>
              </a:rPr>
              <a:t> </a:t>
            </a:r>
            <a:r>
              <a:rPr lang="en-US" sz="3450" b="1" dirty="0" err="1">
                <a:solidFill>
                  <a:srgbClr val="000000"/>
                </a:solidFill>
                <a:latin typeface="Arial" pitchFamily="34" charset="0"/>
              </a:rPr>
              <a:t>như</a:t>
            </a:r>
            <a:r>
              <a:rPr lang="en-US" sz="3450" b="1" dirty="0">
                <a:solidFill>
                  <a:srgbClr val="000000"/>
                </a:solidFill>
                <a:latin typeface="Arial" pitchFamily="34" charset="0"/>
              </a:rPr>
              <a:t> </a:t>
            </a:r>
            <a:r>
              <a:rPr lang="en-US" sz="3450" b="1" dirty="0" err="1">
                <a:solidFill>
                  <a:srgbClr val="000000"/>
                </a:solidFill>
                <a:latin typeface="Arial" pitchFamily="34" charset="0"/>
              </a:rPr>
              <a:t>tỉ</a:t>
            </a:r>
            <a:r>
              <a:rPr lang="en-US" sz="3450" b="1" dirty="0">
                <a:solidFill>
                  <a:srgbClr val="000000"/>
                </a:solidFill>
                <a:latin typeface="Arial" pitchFamily="34" charset="0"/>
              </a:rPr>
              <a:t> </a:t>
            </a:r>
            <a:r>
              <a:rPr lang="en-US" sz="3450" b="1" dirty="0" err="1">
                <a:solidFill>
                  <a:srgbClr val="000000"/>
                </a:solidFill>
                <a:latin typeface="Arial" pitchFamily="34" charset="0"/>
              </a:rPr>
              <a:t>lệ</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non </a:t>
            </a:r>
            <a:r>
              <a:rPr lang="en-US" sz="3450" b="1" dirty="0" err="1">
                <a:solidFill>
                  <a:srgbClr val="000000"/>
                </a:solidFill>
                <a:latin typeface="Arial" pitchFamily="34" charset="0"/>
              </a:rPr>
              <a:t>và</a:t>
            </a:r>
            <a:r>
              <a:rPr lang="en-US" sz="3450" b="1" dirty="0">
                <a:solidFill>
                  <a:srgbClr val="000000"/>
                </a:solidFill>
                <a:latin typeface="Arial" pitchFamily="34" charset="0"/>
              </a:rPr>
              <a:t> </a:t>
            </a:r>
            <a:r>
              <a:rPr lang="en-US" sz="3450" b="1" dirty="0" err="1">
                <a:solidFill>
                  <a:srgbClr val="000000"/>
                </a:solidFill>
                <a:latin typeface="Arial" pitchFamily="34" charset="0"/>
              </a:rPr>
              <a:t>sẩy</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r>
              <a:rPr lang="en-US" sz="3450" b="1" dirty="0">
                <a:solidFill>
                  <a:srgbClr val="000000"/>
                </a:solidFill>
                <a:latin typeface="Arial" pitchFamily="34" charset="0"/>
              </a:rPr>
              <a:t> </a:t>
            </a:r>
            <a:r>
              <a:rPr lang="en-US" sz="3450" b="1" dirty="0" err="1">
                <a:solidFill>
                  <a:srgbClr val="000000"/>
                </a:solidFill>
                <a:latin typeface="Arial" pitchFamily="34" charset="0"/>
              </a:rPr>
              <a:t>cao</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con </a:t>
            </a:r>
            <a:r>
              <a:rPr lang="en-US" sz="3450" b="1" dirty="0" err="1">
                <a:solidFill>
                  <a:srgbClr val="000000"/>
                </a:solidFill>
                <a:latin typeface="Arial" pitchFamily="34" charset="0"/>
              </a:rPr>
              <a:t>bị</a:t>
            </a:r>
            <a:r>
              <a:rPr lang="en-US" sz="3450" b="1" dirty="0">
                <a:solidFill>
                  <a:srgbClr val="000000"/>
                </a:solidFill>
                <a:latin typeface="Arial" pitchFamily="34" charset="0"/>
              </a:rPr>
              <a:t> </a:t>
            </a:r>
            <a:r>
              <a:rPr lang="en-US" sz="3450" b="1" dirty="0" err="1">
                <a:solidFill>
                  <a:srgbClr val="000000"/>
                </a:solidFill>
                <a:latin typeface="Arial" pitchFamily="34" charset="0"/>
              </a:rPr>
              <a:t>sót</a:t>
            </a:r>
            <a:r>
              <a:rPr lang="en-US" sz="3450" b="1" dirty="0">
                <a:solidFill>
                  <a:srgbClr val="000000"/>
                </a:solidFill>
                <a:latin typeface="Arial" pitchFamily="34" charset="0"/>
              </a:rPr>
              <a:t> </a:t>
            </a:r>
            <a:r>
              <a:rPr lang="en-US" sz="3450" b="1" dirty="0" err="1">
                <a:solidFill>
                  <a:srgbClr val="000000"/>
                </a:solidFill>
                <a:latin typeface="Arial" pitchFamily="34" charset="0"/>
              </a:rPr>
              <a:t>nhau</a:t>
            </a:r>
            <a:r>
              <a:rPr lang="en-US" sz="3450" b="1" dirty="0">
                <a:solidFill>
                  <a:srgbClr val="000000"/>
                </a:solidFill>
                <a:latin typeface="Arial" pitchFamily="34" charset="0"/>
              </a:rPr>
              <a:t>, bang </a:t>
            </a:r>
            <a:r>
              <a:rPr lang="en-US" sz="3450" b="1" dirty="0" err="1">
                <a:solidFill>
                  <a:srgbClr val="000000"/>
                </a:solidFill>
                <a:latin typeface="Arial" pitchFamily="34" charset="0"/>
              </a:rPr>
              <a:t>huyết</a:t>
            </a:r>
            <a:r>
              <a:rPr lang="en-US" sz="3450" b="1" dirty="0">
                <a:solidFill>
                  <a:srgbClr val="000000"/>
                </a:solidFill>
                <a:latin typeface="Arial" pitchFamily="34" charset="0"/>
              </a:rPr>
              <a:t>, </a:t>
            </a:r>
            <a:r>
              <a:rPr lang="en-US" sz="3450" b="1" dirty="0" err="1">
                <a:solidFill>
                  <a:srgbClr val="000000"/>
                </a:solidFill>
                <a:latin typeface="Arial" pitchFamily="34" charset="0"/>
              </a:rPr>
              <a:t>nhiễm</a:t>
            </a:r>
            <a:r>
              <a:rPr lang="en-US" sz="3450" b="1" dirty="0">
                <a:solidFill>
                  <a:srgbClr val="000000"/>
                </a:solidFill>
                <a:latin typeface="Arial" pitchFamily="34" charset="0"/>
              </a:rPr>
              <a:t> </a:t>
            </a:r>
            <a:r>
              <a:rPr lang="en-US" sz="3450" b="1" dirty="0" err="1">
                <a:solidFill>
                  <a:srgbClr val="000000"/>
                </a:solidFill>
                <a:latin typeface="Arial" pitchFamily="34" charset="0"/>
              </a:rPr>
              <a:t>khuẩn</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non;… </a:t>
            </a:r>
            <a:r>
              <a:rPr lang="en-US" sz="3450" b="1" dirty="0" err="1">
                <a:solidFill>
                  <a:srgbClr val="000000"/>
                </a:solidFill>
                <a:latin typeface="Arial" pitchFamily="34" charset="0"/>
              </a:rPr>
              <a:t>Mang</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r>
              <a:rPr lang="en-US" sz="3450" b="1" dirty="0">
                <a:solidFill>
                  <a:srgbClr val="000000"/>
                </a:solidFill>
                <a:latin typeface="Arial" pitchFamily="34" charset="0"/>
              </a:rPr>
              <a:t> </a:t>
            </a:r>
            <a:r>
              <a:rPr lang="en-US" sz="3450" b="1" dirty="0" err="1">
                <a:solidFill>
                  <a:srgbClr val="000000"/>
                </a:solidFill>
                <a:latin typeface="Arial" pitchFamily="34" charset="0"/>
              </a:rPr>
              <a:t>và</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con ở </a:t>
            </a:r>
            <a:r>
              <a:rPr lang="en-US" sz="3450" b="1" dirty="0" err="1">
                <a:solidFill>
                  <a:srgbClr val="000000"/>
                </a:solidFill>
                <a:latin typeface="Arial" pitchFamily="34" charset="0"/>
              </a:rPr>
              <a:t>tuổi</a:t>
            </a:r>
            <a:r>
              <a:rPr lang="en-US" sz="3450" b="1" dirty="0">
                <a:solidFill>
                  <a:srgbClr val="000000"/>
                </a:solidFill>
                <a:latin typeface="Arial" pitchFamily="34" charset="0"/>
              </a:rPr>
              <a:t> </a:t>
            </a:r>
            <a:r>
              <a:rPr lang="en-US" sz="3450" b="1" dirty="0" err="1">
                <a:solidFill>
                  <a:srgbClr val="000000"/>
                </a:solidFill>
                <a:latin typeface="Arial" pitchFamily="34" charset="0"/>
              </a:rPr>
              <a:t>vị</a:t>
            </a:r>
            <a:r>
              <a:rPr lang="en-US" sz="3450" b="1" dirty="0">
                <a:solidFill>
                  <a:srgbClr val="000000"/>
                </a:solidFill>
                <a:latin typeface="Arial" pitchFamily="34" charset="0"/>
              </a:rPr>
              <a:t> </a:t>
            </a:r>
            <a:r>
              <a:rPr lang="en-US" sz="3450" b="1" dirty="0" err="1">
                <a:solidFill>
                  <a:srgbClr val="000000"/>
                </a:solidFill>
                <a:latin typeface="Arial" pitchFamily="34" charset="0"/>
              </a:rPr>
              <a:t>thành</a:t>
            </a:r>
            <a:r>
              <a:rPr lang="en-US" sz="3450" b="1" dirty="0">
                <a:solidFill>
                  <a:srgbClr val="000000"/>
                </a:solidFill>
                <a:latin typeface="Arial" pitchFamily="34" charset="0"/>
              </a:rPr>
              <a:t> </a:t>
            </a:r>
            <a:r>
              <a:rPr lang="en-US" sz="3450" b="1" dirty="0" err="1">
                <a:solidFill>
                  <a:srgbClr val="000000"/>
                </a:solidFill>
                <a:latin typeface="Arial" pitchFamily="34" charset="0"/>
              </a:rPr>
              <a:t>niên</a:t>
            </a:r>
            <a:r>
              <a:rPr lang="en-US" sz="3450" b="1" dirty="0">
                <a:solidFill>
                  <a:srgbClr val="000000"/>
                </a:solidFill>
                <a:latin typeface="Arial" pitchFamily="34" charset="0"/>
              </a:rPr>
              <a:t> </a:t>
            </a:r>
            <a:r>
              <a:rPr lang="en-US" sz="3450" b="1" dirty="0" err="1">
                <a:solidFill>
                  <a:srgbClr val="000000"/>
                </a:solidFill>
                <a:latin typeface="Arial" pitchFamily="34" charset="0"/>
              </a:rPr>
              <a:t>còn</a:t>
            </a:r>
            <a:r>
              <a:rPr lang="en-US" sz="3450" b="1" dirty="0">
                <a:solidFill>
                  <a:srgbClr val="000000"/>
                </a:solidFill>
                <a:latin typeface="Arial" pitchFamily="34" charset="0"/>
              </a:rPr>
              <a:t> </a:t>
            </a:r>
            <a:r>
              <a:rPr lang="en-US" sz="3450" b="1" dirty="0" err="1">
                <a:solidFill>
                  <a:srgbClr val="000000"/>
                </a:solidFill>
                <a:latin typeface="Arial" pitchFamily="34" charset="0"/>
              </a:rPr>
              <a:t>ảnh</a:t>
            </a:r>
            <a:r>
              <a:rPr lang="en-US" sz="3450" b="1" dirty="0">
                <a:solidFill>
                  <a:srgbClr val="000000"/>
                </a:solidFill>
                <a:latin typeface="Arial" pitchFamily="34" charset="0"/>
              </a:rPr>
              <a:t> </a:t>
            </a:r>
            <a:r>
              <a:rPr lang="en-US" sz="3450" b="1" dirty="0" err="1">
                <a:solidFill>
                  <a:srgbClr val="000000"/>
                </a:solidFill>
                <a:latin typeface="Arial" pitchFamily="34" charset="0"/>
              </a:rPr>
              <a:t>hưởng</a:t>
            </a:r>
            <a:r>
              <a:rPr lang="en-US" sz="3450" b="1" dirty="0">
                <a:solidFill>
                  <a:srgbClr val="000000"/>
                </a:solidFill>
                <a:latin typeface="Arial" pitchFamily="34" charset="0"/>
              </a:rPr>
              <a:t> </a:t>
            </a:r>
            <a:r>
              <a:rPr lang="en-US" sz="3450" b="1" dirty="0" err="1">
                <a:solidFill>
                  <a:srgbClr val="000000"/>
                </a:solidFill>
                <a:latin typeface="Arial" pitchFamily="34" charset="0"/>
              </a:rPr>
              <a:t>đến</a:t>
            </a:r>
            <a:r>
              <a:rPr lang="en-US" sz="3450" b="1" dirty="0">
                <a:solidFill>
                  <a:srgbClr val="000000"/>
                </a:solidFill>
                <a:latin typeface="Arial" pitchFamily="34" charset="0"/>
              </a:rPr>
              <a:t> </a:t>
            </a:r>
            <a:r>
              <a:rPr lang="en-US" sz="3450" b="1" dirty="0" err="1">
                <a:solidFill>
                  <a:srgbClr val="000000"/>
                </a:solidFill>
                <a:latin typeface="Arial" pitchFamily="34" charset="0"/>
              </a:rPr>
              <a:t>học</a:t>
            </a:r>
            <a:r>
              <a:rPr lang="en-US" sz="3450" b="1" dirty="0">
                <a:solidFill>
                  <a:srgbClr val="000000"/>
                </a:solidFill>
                <a:latin typeface="Arial" pitchFamily="34" charset="0"/>
              </a:rPr>
              <a:t> </a:t>
            </a:r>
            <a:r>
              <a:rPr lang="en-US" sz="3450" b="1" dirty="0" err="1">
                <a:solidFill>
                  <a:srgbClr val="000000"/>
                </a:solidFill>
                <a:latin typeface="Arial" pitchFamily="34" charset="0"/>
              </a:rPr>
              <a:t>tập</a:t>
            </a:r>
            <a:r>
              <a:rPr lang="en-US" sz="3450" b="1" dirty="0">
                <a:solidFill>
                  <a:srgbClr val="000000"/>
                </a:solidFill>
                <a:latin typeface="Arial" pitchFamily="34" charset="0"/>
              </a:rPr>
              <a:t>, </a:t>
            </a:r>
            <a:r>
              <a:rPr lang="en-US" sz="3450" b="1" dirty="0" err="1">
                <a:solidFill>
                  <a:srgbClr val="000000"/>
                </a:solidFill>
                <a:latin typeface="Arial" pitchFamily="34" charset="0"/>
              </a:rPr>
              <a:t>cơ</a:t>
            </a:r>
            <a:r>
              <a:rPr lang="en-US" sz="3450" b="1" dirty="0">
                <a:solidFill>
                  <a:srgbClr val="000000"/>
                </a:solidFill>
                <a:latin typeface="Arial" pitchFamily="34" charset="0"/>
              </a:rPr>
              <a:t> </a:t>
            </a:r>
            <a:r>
              <a:rPr lang="en-US" sz="3450" b="1" dirty="0" err="1">
                <a:solidFill>
                  <a:srgbClr val="000000"/>
                </a:solidFill>
                <a:latin typeface="Arial" pitchFamily="34" charset="0"/>
              </a:rPr>
              <a:t>hội</a:t>
            </a:r>
            <a:r>
              <a:rPr lang="en-US" sz="3450" b="1" dirty="0">
                <a:solidFill>
                  <a:srgbClr val="000000"/>
                </a:solidFill>
                <a:latin typeface="Arial" pitchFamily="34" charset="0"/>
              </a:rPr>
              <a:t> </a:t>
            </a:r>
            <a:r>
              <a:rPr lang="en-US" sz="3450" b="1" dirty="0" err="1">
                <a:solidFill>
                  <a:srgbClr val="000000"/>
                </a:solidFill>
                <a:latin typeface="Arial" pitchFamily="34" charset="0"/>
              </a:rPr>
              <a:t>phát</a:t>
            </a:r>
            <a:r>
              <a:rPr lang="en-US" sz="3450" b="1" dirty="0">
                <a:solidFill>
                  <a:srgbClr val="000000"/>
                </a:solidFill>
                <a:latin typeface="Arial" pitchFamily="34" charset="0"/>
              </a:rPr>
              <a:t> </a:t>
            </a:r>
            <a:r>
              <a:rPr lang="en-US" sz="3450" b="1" dirty="0" err="1">
                <a:solidFill>
                  <a:srgbClr val="000000"/>
                </a:solidFill>
                <a:latin typeface="Arial" pitchFamily="34" charset="0"/>
              </a:rPr>
              <a:t>triển</a:t>
            </a:r>
            <a:r>
              <a:rPr lang="en-US" sz="3450" b="1" dirty="0">
                <a:solidFill>
                  <a:srgbClr val="000000"/>
                </a:solidFill>
                <a:latin typeface="Arial" pitchFamily="34" charset="0"/>
              </a:rPr>
              <a:t> </a:t>
            </a:r>
            <a:r>
              <a:rPr lang="en-US" sz="3450" b="1" dirty="0" err="1">
                <a:solidFill>
                  <a:srgbClr val="000000"/>
                </a:solidFill>
                <a:latin typeface="Arial" pitchFamily="34" charset="0"/>
              </a:rPr>
              <a:t>của</a:t>
            </a:r>
            <a:r>
              <a:rPr lang="en-US" sz="3450" b="1" dirty="0">
                <a:solidFill>
                  <a:srgbClr val="000000"/>
                </a:solidFill>
                <a:latin typeface="Arial" pitchFamily="34" charset="0"/>
              </a:rPr>
              <a:t> </a:t>
            </a:r>
            <a:r>
              <a:rPr lang="en-US" sz="3450" b="1" dirty="0" err="1">
                <a:solidFill>
                  <a:srgbClr val="000000"/>
                </a:solidFill>
                <a:latin typeface="Arial" pitchFamily="34" charset="0"/>
              </a:rPr>
              <a:t>bản</a:t>
            </a:r>
            <a:r>
              <a:rPr lang="en-US" sz="3450" b="1" dirty="0">
                <a:solidFill>
                  <a:srgbClr val="000000"/>
                </a:solidFill>
                <a:latin typeface="Arial" pitchFamily="34" charset="0"/>
              </a:rPr>
              <a:t> </a:t>
            </a:r>
            <a:r>
              <a:rPr lang="en-US" sz="3450" b="1" dirty="0" err="1">
                <a:solidFill>
                  <a:srgbClr val="000000"/>
                </a:solidFill>
                <a:latin typeface="Arial" pitchFamily="34" charset="0"/>
              </a:rPr>
              <a:t>thân</a:t>
            </a:r>
            <a:r>
              <a:rPr lang="en-US" sz="3450" b="1" dirty="0">
                <a:solidFill>
                  <a:srgbClr val="000000"/>
                </a:solidFill>
                <a:latin typeface="Arial" pitchFamily="34" charset="0"/>
              </a:rPr>
              <a:t>,…</a:t>
            </a:r>
          </a:p>
        </p:txBody>
      </p:sp>
    </p:spTree>
    <p:extLst>
      <p:ext uri="{BB962C8B-B14F-4D97-AF65-F5344CB8AC3E}">
        <p14:creationId xmlns:p14="http://schemas.microsoft.com/office/powerpoint/2010/main" val="3399733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000" b="1" dirty="0">
                <a:solidFill>
                  <a:srgbClr val="000000"/>
                </a:solidFill>
                <a:latin typeface="Arial" pitchFamily="34" charset="0"/>
              </a:rPr>
              <a:t>III. HIỆN TƯỢNG KINH NGUYỆT VÀ CÁC BIỆN PHÁP TRÁNH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Freeform 14"/>
          <p:cNvSpPr/>
          <p:nvPr/>
        </p:nvSpPr>
        <p:spPr>
          <a:xfrm>
            <a:off x="1030816" y="7845901"/>
            <a:ext cx="7885682" cy="2262218"/>
          </a:xfrm>
          <a:custGeom>
            <a:avLst/>
            <a:gdLst/>
            <a:ahLst/>
            <a:cxnLst/>
            <a:rect l="l" t="t" r="r" b="b"/>
            <a:pathLst>
              <a:path w="7887735" h="2262218">
                <a:moveTo>
                  <a:pt x="0" y="0"/>
                </a:moveTo>
                <a:lnTo>
                  <a:pt x="7887735" y="0"/>
                </a:lnTo>
                <a:lnTo>
                  <a:pt x="7887735" y="2262217"/>
                </a:lnTo>
                <a:lnTo>
                  <a:pt x="0" y="2262217"/>
                </a:lnTo>
                <a:lnTo>
                  <a:pt x="0" y="0"/>
                </a:lnTo>
                <a:close/>
              </a:path>
            </a:pathLst>
          </a:custGeom>
          <a:blipFill>
            <a:blip r:embed="rId6"/>
            <a:stretch>
              <a:fillRect t="-66151" b="-66151"/>
            </a:stretch>
          </a:blipFill>
        </p:spPr>
      </p:sp>
      <p:sp>
        <p:nvSpPr>
          <p:cNvPr id="15" name="TextBox 15"/>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2. </a:t>
            </a:r>
            <a:r>
              <a:rPr lang="en-US" sz="3450" b="1" dirty="0" err="1">
                <a:solidFill>
                  <a:srgbClr val="000000"/>
                </a:solidFill>
                <a:latin typeface="Arial" pitchFamily="34" charset="0"/>
              </a:rPr>
              <a:t>Các</a:t>
            </a:r>
            <a:r>
              <a:rPr lang="en-US" sz="3450" b="1" dirty="0">
                <a:solidFill>
                  <a:srgbClr val="000000"/>
                </a:solidFill>
                <a:latin typeface="Arial" pitchFamily="34" charset="0"/>
              </a:rPr>
              <a:t> </a:t>
            </a:r>
            <a:r>
              <a:rPr lang="en-US" sz="3450" b="1" dirty="0" err="1">
                <a:solidFill>
                  <a:srgbClr val="000000"/>
                </a:solidFill>
                <a:latin typeface="Arial" pitchFamily="34" charset="0"/>
              </a:rPr>
              <a:t>biện</a:t>
            </a:r>
            <a:r>
              <a:rPr lang="en-US" sz="3450" b="1" dirty="0">
                <a:solidFill>
                  <a:srgbClr val="000000"/>
                </a:solidFill>
                <a:latin typeface="Arial" pitchFamily="34" charset="0"/>
              </a:rPr>
              <a:t> </a:t>
            </a:r>
            <a:r>
              <a:rPr lang="en-US" sz="3450" b="1" dirty="0" err="1">
                <a:solidFill>
                  <a:srgbClr val="000000"/>
                </a:solidFill>
                <a:latin typeface="Arial" pitchFamily="34" charset="0"/>
              </a:rPr>
              <a:t>pháp</a:t>
            </a:r>
            <a:r>
              <a:rPr lang="en-US" sz="3450" b="1" dirty="0">
                <a:solidFill>
                  <a:srgbClr val="000000"/>
                </a:solidFill>
                <a:latin typeface="Arial" pitchFamily="34" charset="0"/>
              </a:rPr>
              <a:t> </a:t>
            </a:r>
            <a:r>
              <a:rPr lang="en-US" sz="3450" b="1" dirty="0" err="1">
                <a:solidFill>
                  <a:srgbClr val="000000"/>
                </a:solidFill>
                <a:latin typeface="Arial" pitchFamily="34" charset="0"/>
              </a:rPr>
              <a:t>tránh</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endParaRPr lang="en-US" sz="3450" b="1" dirty="0">
              <a:solidFill>
                <a:srgbClr val="000000"/>
              </a:solidFill>
              <a:latin typeface="Arial" pitchFamily="34" charset="0"/>
            </a:endParaRPr>
          </a:p>
        </p:txBody>
      </p:sp>
      <p:sp>
        <p:nvSpPr>
          <p:cNvPr id="16" name="TextBox 16"/>
          <p:cNvSpPr txBox="1"/>
          <p:nvPr/>
        </p:nvSpPr>
        <p:spPr>
          <a:xfrm>
            <a:off x="1030816" y="5124926"/>
            <a:ext cx="7885682" cy="2548390"/>
          </a:xfrm>
          <a:prstGeom prst="rect">
            <a:avLst/>
          </a:prstGeom>
        </p:spPr>
        <p:txBody>
          <a:bodyPr lIns="0" tIns="0" rIns="0" bIns="0" rtlCol="0" anchor="t">
            <a:spAutoFit/>
          </a:bodyPr>
          <a:lstStyle/>
          <a:p>
            <a:pPr algn="just" defTabSz="914172">
              <a:lnSpc>
                <a:spcPct val="120000"/>
              </a:lnSpc>
              <a:spcBef>
                <a:spcPct val="0"/>
              </a:spcBef>
            </a:pPr>
            <a:r>
              <a:rPr lang="en-US" sz="3450" i="1" dirty="0" err="1">
                <a:solidFill>
                  <a:srgbClr val="000000"/>
                </a:solidFill>
                <a:latin typeface="Arial" pitchFamily="34" charset="0"/>
              </a:rPr>
              <a:t>Ngoài</a:t>
            </a:r>
            <a:r>
              <a:rPr lang="en-US" sz="3450" i="1" dirty="0">
                <a:solidFill>
                  <a:srgbClr val="000000"/>
                </a:solidFill>
                <a:latin typeface="Arial" pitchFamily="34" charset="0"/>
              </a:rPr>
              <a:t> </a:t>
            </a:r>
            <a:r>
              <a:rPr lang="en-US" sz="3450" i="1" dirty="0" err="1">
                <a:solidFill>
                  <a:srgbClr val="000000"/>
                </a:solidFill>
                <a:latin typeface="Arial" pitchFamily="34" charset="0"/>
              </a:rPr>
              <a:t>ra</a:t>
            </a:r>
            <a:r>
              <a:rPr lang="en-US" sz="3450" i="1" dirty="0">
                <a:solidFill>
                  <a:srgbClr val="000000"/>
                </a:solidFill>
                <a:latin typeface="Arial" pitchFamily="34" charset="0"/>
              </a:rPr>
              <a:t>, </a:t>
            </a:r>
            <a:r>
              <a:rPr lang="en-US" sz="3450" i="1" dirty="0" err="1">
                <a:solidFill>
                  <a:srgbClr val="000000"/>
                </a:solidFill>
                <a:latin typeface="Arial" pitchFamily="34" charset="0"/>
              </a:rPr>
              <a:t>còn</a:t>
            </a:r>
            <a:r>
              <a:rPr lang="en-US" sz="3450" i="1" dirty="0">
                <a:solidFill>
                  <a:srgbClr val="000000"/>
                </a:solidFill>
                <a:latin typeface="Arial" pitchFamily="34" charset="0"/>
              </a:rPr>
              <a:t> </a:t>
            </a:r>
            <a:r>
              <a:rPr lang="en-US" sz="3450" i="1" dirty="0" err="1">
                <a:solidFill>
                  <a:srgbClr val="000000"/>
                </a:solidFill>
                <a:latin typeface="Arial" pitchFamily="34" charset="0"/>
              </a:rPr>
              <a:t>có</a:t>
            </a:r>
            <a:r>
              <a:rPr lang="en-US" sz="3450" i="1" dirty="0">
                <a:solidFill>
                  <a:srgbClr val="000000"/>
                </a:solidFill>
                <a:latin typeface="Arial" pitchFamily="34" charset="0"/>
              </a:rPr>
              <a:t> </a:t>
            </a:r>
            <a:r>
              <a:rPr lang="en-US" sz="3450" i="1" dirty="0" err="1">
                <a:solidFill>
                  <a:srgbClr val="000000"/>
                </a:solidFill>
                <a:latin typeface="Arial" pitchFamily="34" charset="0"/>
              </a:rPr>
              <a:t>nhiều</a:t>
            </a:r>
            <a:r>
              <a:rPr lang="en-US" sz="3450" i="1" dirty="0">
                <a:solidFill>
                  <a:srgbClr val="000000"/>
                </a:solidFill>
                <a:latin typeface="Arial" pitchFamily="34" charset="0"/>
              </a:rPr>
              <a:t> </a:t>
            </a:r>
            <a:r>
              <a:rPr lang="en-US" sz="3450" i="1" dirty="0" err="1">
                <a:solidFill>
                  <a:srgbClr val="000000"/>
                </a:solidFill>
                <a:latin typeface="Arial" pitchFamily="34" charset="0"/>
              </a:rPr>
              <a:t>biện</a:t>
            </a:r>
            <a:r>
              <a:rPr lang="en-US" sz="3450" i="1" dirty="0">
                <a:solidFill>
                  <a:srgbClr val="000000"/>
                </a:solidFill>
                <a:latin typeface="Arial" pitchFamily="34" charset="0"/>
              </a:rPr>
              <a:t> </a:t>
            </a:r>
            <a:r>
              <a:rPr lang="en-US" sz="3450" i="1" dirty="0" err="1">
                <a:solidFill>
                  <a:srgbClr val="000000"/>
                </a:solidFill>
                <a:latin typeface="Arial" pitchFamily="34" charset="0"/>
              </a:rPr>
              <a:t>pháp</a:t>
            </a:r>
            <a:r>
              <a:rPr lang="en-US" sz="3450" i="1" dirty="0">
                <a:solidFill>
                  <a:srgbClr val="000000"/>
                </a:solidFill>
                <a:latin typeface="Arial" pitchFamily="34" charset="0"/>
              </a:rPr>
              <a:t> </a:t>
            </a:r>
            <a:r>
              <a:rPr lang="en-US" sz="3450" i="1" dirty="0" err="1">
                <a:solidFill>
                  <a:srgbClr val="000000"/>
                </a:solidFill>
                <a:latin typeface="Arial" pitchFamily="34" charset="0"/>
              </a:rPr>
              <a:t>tránh</a:t>
            </a:r>
            <a:r>
              <a:rPr lang="en-US" sz="3450" i="1" dirty="0">
                <a:solidFill>
                  <a:srgbClr val="000000"/>
                </a:solidFill>
                <a:latin typeface="Arial" pitchFamily="34" charset="0"/>
              </a:rPr>
              <a:t> </a:t>
            </a:r>
            <a:r>
              <a:rPr lang="en-US" sz="3450" i="1" dirty="0" err="1">
                <a:solidFill>
                  <a:srgbClr val="000000"/>
                </a:solidFill>
                <a:latin typeface="Arial" pitchFamily="34" charset="0"/>
              </a:rPr>
              <a:t>thai</a:t>
            </a:r>
            <a:r>
              <a:rPr lang="en-US" sz="3450" i="1" dirty="0">
                <a:solidFill>
                  <a:srgbClr val="000000"/>
                </a:solidFill>
                <a:latin typeface="Arial" pitchFamily="34" charset="0"/>
              </a:rPr>
              <a:t> </a:t>
            </a:r>
            <a:r>
              <a:rPr lang="en-US" sz="3450" i="1" dirty="0" err="1">
                <a:solidFill>
                  <a:srgbClr val="000000"/>
                </a:solidFill>
                <a:latin typeface="Arial" pitchFamily="34" charset="0"/>
              </a:rPr>
              <a:t>có</a:t>
            </a:r>
            <a:r>
              <a:rPr lang="en-US" sz="3450" i="1" dirty="0">
                <a:solidFill>
                  <a:srgbClr val="000000"/>
                </a:solidFill>
                <a:latin typeface="Arial" pitchFamily="34" charset="0"/>
              </a:rPr>
              <a:t> </a:t>
            </a:r>
            <a:r>
              <a:rPr lang="en-US" sz="3450" i="1" dirty="0" err="1">
                <a:solidFill>
                  <a:srgbClr val="000000"/>
                </a:solidFill>
                <a:latin typeface="Arial" pitchFamily="34" charset="0"/>
              </a:rPr>
              <a:t>hiệu</a:t>
            </a:r>
            <a:r>
              <a:rPr lang="en-US" sz="3450" i="1" dirty="0">
                <a:solidFill>
                  <a:srgbClr val="000000"/>
                </a:solidFill>
                <a:latin typeface="Arial" pitchFamily="34" charset="0"/>
              </a:rPr>
              <a:t> </a:t>
            </a:r>
            <a:r>
              <a:rPr lang="en-US" sz="3450" i="1" dirty="0" err="1">
                <a:solidFill>
                  <a:srgbClr val="000000"/>
                </a:solidFill>
                <a:latin typeface="Arial" pitchFamily="34" charset="0"/>
              </a:rPr>
              <a:t>quả</a:t>
            </a:r>
            <a:r>
              <a:rPr lang="en-US" sz="3450" i="1" dirty="0">
                <a:solidFill>
                  <a:srgbClr val="000000"/>
                </a:solidFill>
                <a:latin typeface="Arial" pitchFamily="34" charset="0"/>
              </a:rPr>
              <a:t> </a:t>
            </a:r>
            <a:r>
              <a:rPr lang="en-US" sz="3450" i="1" dirty="0" err="1">
                <a:solidFill>
                  <a:srgbClr val="000000"/>
                </a:solidFill>
                <a:latin typeface="Arial" pitchFamily="34" charset="0"/>
              </a:rPr>
              <a:t>cao</a:t>
            </a:r>
            <a:r>
              <a:rPr lang="en-US" sz="3450" i="1" dirty="0">
                <a:solidFill>
                  <a:srgbClr val="000000"/>
                </a:solidFill>
                <a:latin typeface="Arial" pitchFamily="34" charset="0"/>
              </a:rPr>
              <a:t> </a:t>
            </a:r>
            <a:r>
              <a:rPr lang="en-US" sz="3450" i="1" dirty="0" err="1">
                <a:solidFill>
                  <a:srgbClr val="000000"/>
                </a:solidFill>
                <a:latin typeface="Arial" pitchFamily="34" charset="0"/>
              </a:rPr>
              <a:t>như</a:t>
            </a:r>
            <a:r>
              <a:rPr lang="en-US" sz="3450" i="1" dirty="0">
                <a:solidFill>
                  <a:srgbClr val="000000"/>
                </a:solidFill>
                <a:latin typeface="Arial" pitchFamily="34" charset="0"/>
              </a:rPr>
              <a:t> </a:t>
            </a:r>
            <a:r>
              <a:rPr lang="en-US" sz="3450" i="1" dirty="0" err="1">
                <a:solidFill>
                  <a:srgbClr val="000000"/>
                </a:solidFill>
                <a:latin typeface="Arial" pitchFamily="34" charset="0"/>
              </a:rPr>
              <a:t>thuốc</a:t>
            </a:r>
            <a:r>
              <a:rPr lang="en-US" sz="3450" i="1" dirty="0">
                <a:solidFill>
                  <a:srgbClr val="000000"/>
                </a:solidFill>
                <a:latin typeface="Arial" pitchFamily="34" charset="0"/>
              </a:rPr>
              <a:t> </a:t>
            </a:r>
            <a:r>
              <a:rPr lang="en-US" sz="3450" i="1" dirty="0" err="1">
                <a:solidFill>
                  <a:srgbClr val="000000"/>
                </a:solidFill>
                <a:latin typeface="Arial" pitchFamily="34" charset="0"/>
              </a:rPr>
              <a:t>viên</a:t>
            </a:r>
            <a:r>
              <a:rPr lang="en-US" sz="3450" i="1" dirty="0">
                <a:solidFill>
                  <a:srgbClr val="000000"/>
                </a:solidFill>
                <a:latin typeface="Arial" pitchFamily="34" charset="0"/>
              </a:rPr>
              <a:t> </a:t>
            </a:r>
            <a:r>
              <a:rPr lang="en-US" sz="3450" i="1" dirty="0" err="1">
                <a:solidFill>
                  <a:srgbClr val="000000"/>
                </a:solidFill>
                <a:latin typeface="Arial" pitchFamily="34" charset="0"/>
              </a:rPr>
              <a:t>tránh</a:t>
            </a:r>
            <a:r>
              <a:rPr lang="en-US" sz="3450" i="1" dirty="0">
                <a:solidFill>
                  <a:srgbClr val="000000"/>
                </a:solidFill>
                <a:latin typeface="Arial" pitchFamily="34" charset="0"/>
              </a:rPr>
              <a:t> </a:t>
            </a:r>
            <a:r>
              <a:rPr lang="en-US" sz="3450" i="1" dirty="0" err="1">
                <a:solidFill>
                  <a:srgbClr val="000000"/>
                </a:solidFill>
                <a:latin typeface="Arial" pitchFamily="34" charset="0"/>
              </a:rPr>
              <a:t>thai</a:t>
            </a:r>
            <a:r>
              <a:rPr lang="en-US" sz="3450" i="1" dirty="0">
                <a:solidFill>
                  <a:srgbClr val="000000"/>
                </a:solidFill>
                <a:latin typeface="Arial" pitchFamily="34" charset="0"/>
              </a:rPr>
              <a:t> </a:t>
            </a:r>
            <a:r>
              <a:rPr lang="en-US" sz="3450" i="1" dirty="0" err="1">
                <a:solidFill>
                  <a:srgbClr val="000000"/>
                </a:solidFill>
                <a:latin typeface="Arial" pitchFamily="34" charset="0"/>
              </a:rPr>
              <a:t>hàng</a:t>
            </a:r>
            <a:r>
              <a:rPr lang="en-US" sz="3450" i="1" dirty="0">
                <a:solidFill>
                  <a:srgbClr val="000000"/>
                </a:solidFill>
                <a:latin typeface="Arial" pitchFamily="34" charset="0"/>
              </a:rPr>
              <a:t> </a:t>
            </a:r>
            <a:r>
              <a:rPr lang="en-US" sz="3450" i="1" dirty="0" err="1">
                <a:solidFill>
                  <a:srgbClr val="000000"/>
                </a:solidFill>
                <a:latin typeface="Arial" pitchFamily="34" charset="0"/>
              </a:rPr>
              <a:t>ngày</a:t>
            </a:r>
            <a:r>
              <a:rPr lang="en-US" sz="3450" i="1" dirty="0">
                <a:solidFill>
                  <a:srgbClr val="000000"/>
                </a:solidFill>
                <a:latin typeface="Arial" pitchFamily="34" charset="0"/>
              </a:rPr>
              <a:t>, </a:t>
            </a:r>
            <a:r>
              <a:rPr lang="en-US" sz="3450" i="1" dirty="0" err="1">
                <a:solidFill>
                  <a:srgbClr val="000000"/>
                </a:solidFill>
                <a:latin typeface="Arial" pitchFamily="34" charset="0"/>
              </a:rPr>
              <a:t>thuốc</a:t>
            </a:r>
            <a:r>
              <a:rPr lang="en-US" sz="3450" i="1" dirty="0">
                <a:solidFill>
                  <a:srgbClr val="000000"/>
                </a:solidFill>
                <a:latin typeface="Arial" pitchFamily="34" charset="0"/>
              </a:rPr>
              <a:t> </a:t>
            </a:r>
            <a:r>
              <a:rPr lang="en-US" sz="3450" i="1" dirty="0" err="1">
                <a:solidFill>
                  <a:srgbClr val="000000"/>
                </a:solidFill>
                <a:latin typeface="Arial" pitchFamily="34" charset="0"/>
              </a:rPr>
              <a:t>tiêm</a:t>
            </a:r>
            <a:r>
              <a:rPr lang="en-US" sz="3450" i="1" dirty="0">
                <a:solidFill>
                  <a:srgbClr val="000000"/>
                </a:solidFill>
                <a:latin typeface="Arial" pitchFamily="34" charset="0"/>
              </a:rPr>
              <a:t> </a:t>
            </a:r>
            <a:r>
              <a:rPr lang="en-US" sz="3450" i="1" dirty="0" err="1">
                <a:solidFill>
                  <a:srgbClr val="000000"/>
                </a:solidFill>
                <a:latin typeface="Arial" pitchFamily="34" charset="0"/>
              </a:rPr>
              <a:t>tránh</a:t>
            </a:r>
            <a:r>
              <a:rPr lang="en-US" sz="3450" i="1" dirty="0">
                <a:solidFill>
                  <a:srgbClr val="000000"/>
                </a:solidFill>
                <a:latin typeface="Arial" pitchFamily="34" charset="0"/>
              </a:rPr>
              <a:t> </a:t>
            </a:r>
            <a:r>
              <a:rPr lang="en-US" sz="3450" i="1" dirty="0" err="1">
                <a:solidFill>
                  <a:srgbClr val="000000"/>
                </a:solidFill>
                <a:latin typeface="Arial" pitchFamily="34" charset="0"/>
              </a:rPr>
              <a:t>thai</a:t>
            </a:r>
            <a:r>
              <a:rPr lang="en-US" sz="3450" i="1" dirty="0">
                <a:solidFill>
                  <a:srgbClr val="000000"/>
                </a:solidFill>
                <a:latin typeface="Arial" pitchFamily="34" charset="0"/>
              </a:rPr>
              <a:t>, que </a:t>
            </a:r>
            <a:r>
              <a:rPr lang="en-US" sz="3450" i="1" dirty="0" err="1">
                <a:solidFill>
                  <a:srgbClr val="000000"/>
                </a:solidFill>
                <a:latin typeface="Arial" pitchFamily="34" charset="0"/>
              </a:rPr>
              <a:t>cấy</a:t>
            </a:r>
            <a:r>
              <a:rPr lang="en-US" sz="3450" i="1" dirty="0">
                <a:solidFill>
                  <a:srgbClr val="000000"/>
                </a:solidFill>
                <a:latin typeface="Arial" pitchFamily="34" charset="0"/>
              </a:rPr>
              <a:t> </a:t>
            </a:r>
            <a:r>
              <a:rPr lang="en-US" sz="3450" i="1" dirty="0" err="1">
                <a:solidFill>
                  <a:srgbClr val="000000"/>
                </a:solidFill>
                <a:latin typeface="Arial" pitchFamily="34" charset="0"/>
              </a:rPr>
              <a:t>tránh</a:t>
            </a:r>
            <a:r>
              <a:rPr lang="en-US" sz="3450" i="1" dirty="0">
                <a:solidFill>
                  <a:srgbClr val="000000"/>
                </a:solidFill>
                <a:latin typeface="Arial" pitchFamily="34" charset="0"/>
              </a:rPr>
              <a:t> </a:t>
            </a:r>
            <a:r>
              <a:rPr lang="en-US" sz="3450" i="1" dirty="0" err="1">
                <a:solidFill>
                  <a:srgbClr val="000000"/>
                </a:solidFill>
                <a:latin typeface="Arial" pitchFamily="34" charset="0"/>
              </a:rPr>
              <a:t>thai</a:t>
            </a:r>
            <a:r>
              <a:rPr lang="en-US" sz="3450" i="1" dirty="0">
                <a:solidFill>
                  <a:srgbClr val="000000"/>
                </a:solidFill>
                <a:latin typeface="Arial" pitchFamily="34" charset="0"/>
              </a:rPr>
              <a:t>,...</a:t>
            </a:r>
          </a:p>
        </p:txBody>
      </p:sp>
      <p:sp>
        <p:nvSpPr>
          <p:cNvPr id="17" name="Freeform 10"/>
          <p:cNvSpPr/>
          <p:nvPr/>
        </p:nvSpPr>
        <p:spPr>
          <a:xfrm>
            <a:off x="1030815" y="2423499"/>
            <a:ext cx="16226373" cy="2595447"/>
          </a:xfrm>
          <a:custGeom>
            <a:avLst/>
            <a:gdLst/>
            <a:ahLst/>
            <a:cxnLst/>
            <a:rect l="l" t="t" r="r" b="b"/>
            <a:pathLst>
              <a:path w="4274726" h="611180">
                <a:moveTo>
                  <a:pt x="0" y="0"/>
                </a:moveTo>
                <a:lnTo>
                  <a:pt x="4274726" y="0"/>
                </a:lnTo>
                <a:lnTo>
                  <a:pt x="4274726" y="611180"/>
                </a:lnTo>
                <a:lnTo>
                  <a:pt x="0" y="611180"/>
                </a:lnTo>
                <a:close/>
              </a:path>
            </a:pathLst>
          </a:custGeom>
          <a:gradFill rotWithShape="1">
            <a:gsLst>
              <a:gs pos="0">
                <a:srgbClr val="FFF7AD">
                  <a:alpha val="100000"/>
                </a:srgbClr>
              </a:gs>
              <a:gs pos="100000">
                <a:srgbClr val="FFA9F9">
                  <a:alpha val="100000"/>
                </a:srgbClr>
              </a:gs>
            </a:gsLst>
            <a:lin ang="0"/>
          </a:gradFill>
        </p:spPr>
      </p:sp>
      <p:sp>
        <p:nvSpPr>
          <p:cNvPr id="18" name="TextBox 12"/>
          <p:cNvSpPr txBox="1"/>
          <p:nvPr/>
        </p:nvSpPr>
        <p:spPr>
          <a:xfrm>
            <a:off x="1257301" y="2635112"/>
            <a:ext cx="15588896" cy="2123658"/>
          </a:xfrm>
          <a:prstGeom prst="rect">
            <a:avLst/>
          </a:prstGeom>
        </p:spPr>
        <p:txBody>
          <a:bodyPr lIns="0" tIns="0" rIns="0" bIns="0" rtlCol="0" anchor="t">
            <a:spAutoFit/>
          </a:bodyPr>
          <a:lstStyle/>
          <a:p>
            <a:pPr algn="just" defTabSz="914172">
              <a:spcBef>
                <a:spcPct val="0"/>
              </a:spcBef>
            </a:pPr>
            <a:r>
              <a:rPr lang="en-US" sz="3450" b="1" dirty="0" err="1">
                <a:solidFill>
                  <a:srgbClr val="000000"/>
                </a:solidFill>
                <a:latin typeface="Arial" pitchFamily="34" charset="0"/>
              </a:rPr>
              <a:t>Mang</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r>
              <a:rPr lang="en-US" sz="3450" b="1" dirty="0">
                <a:solidFill>
                  <a:srgbClr val="000000"/>
                </a:solidFill>
                <a:latin typeface="Arial" pitchFamily="34" charset="0"/>
              </a:rPr>
              <a:t> </a:t>
            </a:r>
            <a:r>
              <a:rPr lang="en-US" sz="3450" b="1" dirty="0" err="1">
                <a:solidFill>
                  <a:srgbClr val="000000"/>
                </a:solidFill>
                <a:latin typeface="Arial" pitchFamily="34" charset="0"/>
              </a:rPr>
              <a:t>ngoài</a:t>
            </a:r>
            <a:r>
              <a:rPr lang="en-US" sz="3450" b="1" dirty="0">
                <a:solidFill>
                  <a:srgbClr val="000000"/>
                </a:solidFill>
                <a:latin typeface="Arial" pitchFamily="34" charset="0"/>
              </a:rPr>
              <a:t> ý </a:t>
            </a:r>
            <a:r>
              <a:rPr lang="en-US" sz="3450" b="1" dirty="0" err="1">
                <a:solidFill>
                  <a:srgbClr val="000000"/>
                </a:solidFill>
                <a:latin typeface="Arial" pitchFamily="34" charset="0"/>
              </a:rPr>
              <a:t>muốn</a:t>
            </a:r>
            <a:r>
              <a:rPr lang="en-US" sz="3450" b="1" dirty="0">
                <a:solidFill>
                  <a:srgbClr val="000000"/>
                </a:solidFill>
                <a:latin typeface="Arial" pitchFamily="34" charset="0"/>
              </a:rPr>
              <a:t>, </a:t>
            </a:r>
            <a:r>
              <a:rPr lang="en-US" sz="3450" b="1" dirty="0" err="1">
                <a:solidFill>
                  <a:srgbClr val="000000"/>
                </a:solidFill>
                <a:latin typeface="Arial" pitchFamily="34" charset="0"/>
              </a:rPr>
              <a:t>đặc</a:t>
            </a:r>
            <a:r>
              <a:rPr lang="en-US" sz="3450" b="1" dirty="0">
                <a:solidFill>
                  <a:srgbClr val="000000"/>
                </a:solidFill>
                <a:latin typeface="Arial" pitchFamily="34" charset="0"/>
              </a:rPr>
              <a:t> </a:t>
            </a:r>
            <a:r>
              <a:rPr lang="en-US" sz="3450" b="1" dirty="0" err="1">
                <a:solidFill>
                  <a:srgbClr val="000000"/>
                </a:solidFill>
                <a:latin typeface="Arial" pitchFamily="34" charset="0"/>
              </a:rPr>
              <a:t>biệt</a:t>
            </a:r>
            <a:r>
              <a:rPr lang="en-US" sz="3450" b="1" dirty="0">
                <a:solidFill>
                  <a:srgbClr val="000000"/>
                </a:solidFill>
                <a:latin typeface="Arial" pitchFamily="34" charset="0"/>
              </a:rPr>
              <a:t> </a:t>
            </a:r>
            <a:r>
              <a:rPr lang="en-US" sz="3450" b="1" dirty="0" err="1">
                <a:solidFill>
                  <a:srgbClr val="000000"/>
                </a:solidFill>
                <a:latin typeface="Arial" pitchFamily="34" charset="0"/>
              </a:rPr>
              <a:t>là</a:t>
            </a:r>
            <a:r>
              <a:rPr lang="en-US" sz="3450" b="1" dirty="0">
                <a:solidFill>
                  <a:srgbClr val="000000"/>
                </a:solidFill>
                <a:latin typeface="Arial" pitchFamily="34" charset="0"/>
              </a:rPr>
              <a:t> ở </a:t>
            </a:r>
            <a:r>
              <a:rPr lang="en-US" sz="3450" b="1" dirty="0" err="1">
                <a:solidFill>
                  <a:srgbClr val="000000"/>
                </a:solidFill>
                <a:latin typeface="Arial" pitchFamily="34" charset="0"/>
              </a:rPr>
              <a:t>lứa</a:t>
            </a:r>
            <a:r>
              <a:rPr lang="en-US" sz="3450" b="1" dirty="0">
                <a:solidFill>
                  <a:srgbClr val="000000"/>
                </a:solidFill>
                <a:latin typeface="Arial" pitchFamily="34" charset="0"/>
              </a:rPr>
              <a:t> </a:t>
            </a:r>
            <a:r>
              <a:rPr lang="en-US" sz="3450" b="1" dirty="0" err="1">
                <a:solidFill>
                  <a:srgbClr val="000000"/>
                </a:solidFill>
                <a:latin typeface="Arial" pitchFamily="34" charset="0"/>
              </a:rPr>
              <a:t>tuổi</a:t>
            </a:r>
            <a:r>
              <a:rPr lang="en-US" sz="3450" b="1" dirty="0">
                <a:solidFill>
                  <a:srgbClr val="000000"/>
                </a:solidFill>
                <a:latin typeface="Arial" pitchFamily="34" charset="0"/>
              </a:rPr>
              <a:t> </a:t>
            </a:r>
            <a:r>
              <a:rPr lang="en-US" sz="3450" b="1" dirty="0" err="1">
                <a:solidFill>
                  <a:srgbClr val="000000"/>
                </a:solidFill>
                <a:latin typeface="Arial" pitchFamily="34" charset="0"/>
              </a:rPr>
              <a:t>vị</a:t>
            </a:r>
            <a:r>
              <a:rPr lang="en-US" sz="3450" b="1" dirty="0">
                <a:solidFill>
                  <a:srgbClr val="000000"/>
                </a:solidFill>
                <a:latin typeface="Arial" pitchFamily="34" charset="0"/>
              </a:rPr>
              <a:t> </a:t>
            </a:r>
            <a:r>
              <a:rPr lang="en-US" sz="3450" b="1" dirty="0" err="1">
                <a:solidFill>
                  <a:srgbClr val="000000"/>
                </a:solidFill>
                <a:latin typeface="Arial" pitchFamily="34" charset="0"/>
              </a:rPr>
              <a:t>thành</a:t>
            </a:r>
            <a:r>
              <a:rPr lang="en-US" sz="3450" b="1" dirty="0">
                <a:solidFill>
                  <a:srgbClr val="000000"/>
                </a:solidFill>
                <a:latin typeface="Arial" pitchFamily="34" charset="0"/>
              </a:rPr>
              <a:t> </a:t>
            </a:r>
            <a:r>
              <a:rPr lang="en-US" sz="3450" b="1" dirty="0" err="1">
                <a:solidFill>
                  <a:srgbClr val="000000"/>
                </a:solidFill>
                <a:latin typeface="Arial" pitchFamily="34" charset="0"/>
              </a:rPr>
              <a:t>niên</a:t>
            </a:r>
            <a:r>
              <a:rPr lang="en-US" sz="3450" b="1" dirty="0">
                <a:solidFill>
                  <a:srgbClr val="000000"/>
                </a:solidFill>
                <a:latin typeface="Arial" pitchFamily="34" charset="0"/>
              </a:rPr>
              <a:t> </a:t>
            </a:r>
            <a:r>
              <a:rPr lang="en-US" sz="3450" b="1" dirty="0" err="1">
                <a:solidFill>
                  <a:srgbClr val="000000"/>
                </a:solidFill>
                <a:latin typeface="Arial" pitchFamily="34" charset="0"/>
              </a:rPr>
              <a:t>sẽ</a:t>
            </a:r>
            <a:r>
              <a:rPr lang="en-US" sz="3450" b="1" dirty="0">
                <a:solidFill>
                  <a:srgbClr val="000000"/>
                </a:solidFill>
                <a:latin typeface="Arial" pitchFamily="34" charset="0"/>
              </a:rPr>
              <a:t> </a:t>
            </a:r>
            <a:r>
              <a:rPr lang="en-US" sz="3450" b="1" dirty="0" err="1">
                <a:solidFill>
                  <a:srgbClr val="000000"/>
                </a:solidFill>
                <a:latin typeface="Arial" pitchFamily="34" charset="0"/>
              </a:rPr>
              <a:t>gặp</a:t>
            </a:r>
            <a:r>
              <a:rPr lang="en-US" sz="3450" b="1" dirty="0">
                <a:solidFill>
                  <a:srgbClr val="000000"/>
                </a:solidFill>
                <a:latin typeface="Arial" pitchFamily="34" charset="0"/>
              </a:rPr>
              <a:t> </a:t>
            </a:r>
            <a:r>
              <a:rPr lang="en-US" sz="3450" b="1" dirty="0" err="1">
                <a:solidFill>
                  <a:srgbClr val="000000"/>
                </a:solidFill>
                <a:latin typeface="Arial" pitchFamily="34" charset="0"/>
              </a:rPr>
              <a:t>rất</a:t>
            </a:r>
            <a:r>
              <a:rPr lang="en-US" sz="3450" b="1" dirty="0">
                <a:solidFill>
                  <a:srgbClr val="000000"/>
                </a:solidFill>
                <a:latin typeface="Arial" pitchFamily="34" charset="0"/>
              </a:rPr>
              <a:t> </a:t>
            </a:r>
            <a:r>
              <a:rPr lang="en-US" sz="3450" b="1" dirty="0" err="1">
                <a:solidFill>
                  <a:srgbClr val="000000"/>
                </a:solidFill>
                <a:latin typeface="Arial" pitchFamily="34" charset="0"/>
              </a:rPr>
              <a:t>nhiều</a:t>
            </a:r>
            <a:r>
              <a:rPr lang="en-US" sz="3450" b="1" dirty="0">
                <a:solidFill>
                  <a:srgbClr val="000000"/>
                </a:solidFill>
                <a:latin typeface="Arial" pitchFamily="34" charset="0"/>
              </a:rPr>
              <a:t> </a:t>
            </a:r>
            <a:r>
              <a:rPr lang="en-US" sz="3450" b="1" dirty="0" err="1">
                <a:solidFill>
                  <a:srgbClr val="000000"/>
                </a:solidFill>
                <a:latin typeface="Arial" pitchFamily="34" charset="0"/>
              </a:rPr>
              <a:t>nguy</a:t>
            </a:r>
            <a:r>
              <a:rPr lang="en-US" sz="3450" b="1" dirty="0">
                <a:solidFill>
                  <a:srgbClr val="000000"/>
                </a:solidFill>
                <a:latin typeface="Arial" pitchFamily="34" charset="0"/>
              </a:rPr>
              <a:t> </a:t>
            </a:r>
            <a:r>
              <a:rPr lang="en-US" sz="3450" b="1" dirty="0" err="1">
                <a:solidFill>
                  <a:srgbClr val="000000"/>
                </a:solidFill>
                <a:latin typeface="Arial" pitchFamily="34" charset="0"/>
              </a:rPr>
              <a:t>cơ</a:t>
            </a:r>
            <a:r>
              <a:rPr lang="en-US" sz="3450" b="1" dirty="0">
                <a:solidFill>
                  <a:srgbClr val="000000"/>
                </a:solidFill>
                <a:latin typeface="Arial" pitchFamily="34" charset="0"/>
              </a:rPr>
              <a:t> </a:t>
            </a:r>
            <a:r>
              <a:rPr lang="en-US" sz="3450" b="1" dirty="0" err="1">
                <a:solidFill>
                  <a:srgbClr val="000000"/>
                </a:solidFill>
                <a:latin typeface="Arial" pitchFamily="34" charset="0"/>
              </a:rPr>
              <a:t>như</a:t>
            </a:r>
            <a:r>
              <a:rPr lang="en-US" sz="3450" b="1" dirty="0">
                <a:solidFill>
                  <a:srgbClr val="000000"/>
                </a:solidFill>
                <a:latin typeface="Arial" pitchFamily="34" charset="0"/>
              </a:rPr>
              <a:t> </a:t>
            </a:r>
            <a:r>
              <a:rPr lang="en-US" sz="3450" b="1" dirty="0" err="1">
                <a:solidFill>
                  <a:srgbClr val="000000"/>
                </a:solidFill>
                <a:latin typeface="Arial" pitchFamily="34" charset="0"/>
              </a:rPr>
              <a:t>tỉ</a:t>
            </a:r>
            <a:r>
              <a:rPr lang="en-US" sz="3450" b="1" dirty="0">
                <a:solidFill>
                  <a:srgbClr val="000000"/>
                </a:solidFill>
                <a:latin typeface="Arial" pitchFamily="34" charset="0"/>
              </a:rPr>
              <a:t> </a:t>
            </a:r>
            <a:r>
              <a:rPr lang="en-US" sz="3450" b="1" dirty="0" err="1">
                <a:solidFill>
                  <a:srgbClr val="000000"/>
                </a:solidFill>
                <a:latin typeface="Arial" pitchFamily="34" charset="0"/>
              </a:rPr>
              <a:t>lệ</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non </a:t>
            </a:r>
            <a:r>
              <a:rPr lang="en-US" sz="3450" b="1" dirty="0" err="1">
                <a:solidFill>
                  <a:srgbClr val="000000"/>
                </a:solidFill>
                <a:latin typeface="Arial" pitchFamily="34" charset="0"/>
              </a:rPr>
              <a:t>và</a:t>
            </a:r>
            <a:r>
              <a:rPr lang="en-US" sz="3450" b="1" dirty="0">
                <a:solidFill>
                  <a:srgbClr val="000000"/>
                </a:solidFill>
                <a:latin typeface="Arial" pitchFamily="34" charset="0"/>
              </a:rPr>
              <a:t> </a:t>
            </a:r>
            <a:r>
              <a:rPr lang="en-US" sz="3450" b="1" dirty="0" err="1">
                <a:solidFill>
                  <a:srgbClr val="000000"/>
                </a:solidFill>
                <a:latin typeface="Arial" pitchFamily="34" charset="0"/>
              </a:rPr>
              <a:t>sẩy</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r>
              <a:rPr lang="en-US" sz="3450" b="1" dirty="0">
                <a:solidFill>
                  <a:srgbClr val="000000"/>
                </a:solidFill>
                <a:latin typeface="Arial" pitchFamily="34" charset="0"/>
              </a:rPr>
              <a:t> </a:t>
            </a:r>
            <a:r>
              <a:rPr lang="en-US" sz="3450" b="1" dirty="0" err="1">
                <a:solidFill>
                  <a:srgbClr val="000000"/>
                </a:solidFill>
                <a:latin typeface="Arial" pitchFamily="34" charset="0"/>
              </a:rPr>
              <a:t>cao</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con </a:t>
            </a:r>
            <a:r>
              <a:rPr lang="en-US" sz="3450" b="1" dirty="0" err="1">
                <a:solidFill>
                  <a:srgbClr val="000000"/>
                </a:solidFill>
                <a:latin typeface="Arial" pitchFamily="34" charset="0"/>
              </a:rPr>
              <a:t>bị</a:t>
            </a:r>
            <a:r>
              <a:rPr lang="en-US" sz="3450" b="1" dirty="0">
                <a:solidFill>
                  <a:srgbClr val="000000"/>
                </a:solidFill>
                <a:latin typeface="Arial" pitchFamily="34" charset="0"/>
              </a:rPr>
              <a:t> </a:t>
            </a:r>
            <a:r>
              <a:rPr lang="en-US" sz="3450" b="1" dirty="0" err="1">
                <a:solidFill>
                  <a:srgbClr val="000000"/>
                </a:solidFill>
                <a:latin typeface="Arial" pitchFamily="34" charset="0"/>
              </a:rPr>
              <a:t>sót</a:t>
            </a:r>
            <a:r>
              <a:rPr lang="en-US" sz="3450" b="1" dirty="0">
                <a:solidFill>
                  <a:srgbClr val="000000"/>
                </a:solidFill>
                <a:latin typeface="Arial" pitchFamily="34" charset="0"/>
              </a:rPr>
              <a:t> </a:t>
            </a:r>
            <a:r>
              <a:rPr lang="en-US" sz="3450" b="1" dirty="0" err="1">
                <a:solidFill>
                  <a:srgbClr val="000000"/>
                </a:solidFill>
                <a:latin typeface="Arial" pitchFamily="34" charset="0"/>
              </a:rPr>
              <a:t>nhau</a:t>
            </a:r>
            <a:r>
              <a:rPr lang="en-US" sz="3450" b="1" dirty="0">
                <a:solidFill>
                  <a:srgbClr val="000000"/>
                </a:solidFill>
                <a:latin typeface="Arial" pitchFamily="34" charset="0"/>
              </a:rPr>
              <a:t>, bang </a:t>
            </a:r>
            <a:r>
              <a:rPr lang="en-US" sz="3450" b="1" dirty="0" err="1">
                <a:solidFill>
                  <a:srgbClr val="000000"/>
                </a:solidFill>
                <a:latin typeface="Arial" pitchFamily="34" charset="0"/>
              </a:rPr>
              <a:t>huyết</a:t>
            </a:r>
            <a:r>
              <a:rPr lang="en-US" sz="3450" b="1" dirty="0">
                <a:solidFill>
                  <a:srgbClr val="000000"/>
                </a:solidFill>
                <a:latin typeface="Arial" pitchFamily="34" charset="0"/>
              </a:rPr>
              <a:t>, </a:t>
            </a:r>
            <a:r>
              <a:rPr lang="en-US" sz="3450" b="1" dirty="0" err="1">
                <a:solidFill>
                  <a:srgbClr val="000000"/>
                </a:solidFill>
                <a:latin typeface="Arial" pitchFamily="34" charset="0"/>
              </a:rPr>
              <a:t>nhiễm</a:t>
            </a:r>
            <a:r>
              <a:rPr lang="en-US" sz="3450" b="1" dirty="0">
                <a:solidFill>
                  <a:srgbClr val="000000"/>
                </a:solidFill>
                <a:latin typeface="Arial" pitchFamily="34" charset="0"/>
              </a:rPr>
              <a:t> </a:t>
            </a:r>
            <a:r>
              <a:rPr lang="en-US" sz="3450" b="1" dirty="0" err="1">
                <a:solidFill>
                  <a:srgbClr val="000000"/>
                </a:solidFill>
                <a:latin typeface="Arial" pitchFamily="34" charset="0"/>
              </a:rPr>
              <a:t>khuẩn</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non;… </a:t>
            </a:r>
            <a:r>
              <a:rPr lang="en-US" sz="3450" b="1" dirty="0" err="1">
                <a:solidFill>
                  <a:srgbClr val="000000"/>
                </a:solidFill>
                <a:latin typeface="Arial" pitchFamily="34" charset="0"/>
              </a:rPr>
              <a:t>Mang</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r>
              <a:rPr lang="en-US" sz="3450" b="1" dirty="0">
                <a:solidFill>
                  <a:srgbClr val="000000"/>
                </a:solidFill>
                <a:latin typeface="Arial" pitchFamily="34" charset="0"/>
              </a:rPr>
              <a:t> </a:t>
            </a:r>
            <a:r>
              <a:rPr lang="en-US" sz="3450" b="1" dirty="0" err="1">
                <a:solidFill>
                  <a:srgbClr val="000000"/>
                </a:solidFill>
                <a:latin typeface="Arial" pitchFamily="34" charset="0"/>
              </a:rPr>
              <a:t>và</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con ở </a:t>
            </a:r>
            <a:r>
              <a:rPr lang="en-US" sz="3450" b="1" dirty="0" err="1">
                <a:solidFill>
                  <a:srgbClr val="000000"/>
                </a:solidFill>
                <a:latin typeface="Arial" pitchFamily="34" charset="0"/>
              </a:rPr>
              <a:t>tuổi</a:t>
            </a:r>
            <a:r>
              <a:rPr lang="en-US" sz="3450" b="1" dirty="0">
                <a:solidFill>
                  <a:srgbClr val="000000"/>
                </a:solidFill>
                <a:latin typeface="Arial" pitchFamily="34" charset="0"/>
              </a:rPr>
              <a:t> </a:t>
            </a:r>
            <a:r>
              <a:rPr lang="en-US" sz="3450" b="1" dirty="0" err="1">
                <a:solidFill>
                  <a:srgbClr val="000000"/>
                </a:solidFill>
                <a:latin typeface="Arial" pitchFamily="34" charset="0"/>
              </a:rPr>
              <a:t>vị</a:t>
            </a:r>
            <a:r>
              <a:rPr lang="en-US" sz="3450" b="1" dirty="0">
                <a:solidFill>
                  <a:srgbClr val="000000"/>
                </a:solidFill>
                <a:latin typeface="Arial" pitchFamily="34" charset="0"/>
              </a:rPr>
              <a:t> </a:t>
            </a:r>
            <a:r>
              <a:rPr lang="en-US" sz="3450" b="1" dirty="0" err="1">
                <a:solidFill>
                  <a:srgbClr val="000000"/>
                </a:solidFill>
                <a:latin typeface="Arial" pitchFamily="34" charset="0"/>
              </a:rPr>
              <a:t>thành</a:t>
            </a:r>
            <a:r>
              <a:rPr lang="en-US" sz="3450" b="1" dirty="0">
                <a:solidFill>
                  <a:srgbClr val="000000"/>
                </a:solidFill>
                <a:latin typeface="Arial" pitchFamily="34" charset="0"/>
              </a:rPr>
              <a:t> </a:t>
            </a:r>
            <a:r>
              <a:rPr lang="en-US" sz="3450" b="1" dirty="0" err="1">
                <a:solidFill>
                  <a:srgbClr val="000000"/>
                </a:solidFill>
                <a:latin typeface="Arial" pitchFamily="34" charset="0"/>
              </a:rPr>
              <a:t>niên</a:t>
            </a:r>
            <a:r>
              <a:rPr lang="en-US" sz="3450" b="1" dirty="0">
                <a:solidFill>
                  <a:srgbClr val="000000"/>
                </a:solidFill>
                <a:latin typeface="Arial" pitchFamily="34" charset="0"/>
              </a:rPr>
              <a:t> </a:t>
            </a:r>
            <a:r>
              <a:rPr lang="en-US" sz="3450" b="1" dirty="0" err="1">
                <a:solidFill>
                  <a:srgbClr val="000000"/>
                </a:solidFill>
                <a:latin typeface="Arial" pitchFamily="34" charset="0"/>
              </a:rPr>
              <a:t>còn</a:t>
            </a:r>
            <a:r>
              <a:rPr lang="en-US" sz="3450" b="1" dirty="0">
                <a:solidFill>
                  <a:srgbClr val="000000"/>
                </a:solidFill>
                <a:latin typeface="Arial" pitchFamily="34" charset="0"/>
              </a:rPr>
              <a:t> </a:t>
            </a:r>
            <a:r>
              <a:rPr lang="en-US" sz="3450" b="1" dirty="0" err="1">
                <a:solidFill>
                  <a:srgbClr val="000000"/>
                </a:solidFill>
                <a:latin typeface="Arial" pitchFamily="34" charset="0"/>
              </a:rPr>
              <a:t>ảnh</a:t>
            </a:r>
            <a:r>
              <a:rPr lang="en-US" sz="3450" b="1" dirty="0">
                <a:solidFill>
                  <a:srgbClr val="000000"/>
                </a:solidFill>
                <a:latin typeface="Arial" pitchFamily="34" charset="0"/>
              </a:rPr>
              <a:t> </a:t>
            </a:r>
            <a:r>
              <a:rPr lang="en-US" sz="3450" b="1" dirty="0" err="1">
                <a:solidFill>
                  <a:srgbClr val="000000"/>
                </a:solidFill>
                <a:latin typeface="Arial" pitchFamily="34" charset="0"/>
              </a:rPr>
              <a:t>hưởng</a:t>
            </a:r>
            <a:r>
              <a:rPr lang="en-US" sz="3450" b="1" dirty="0">
                <a:solidFill>
                  <a:srgbClr val="000000"/>
                </a:solidFill>
                <a:latin typeface="Arial" pitchFamily="34" charset="0"/>
              </a:rPr>
              <a:t> </a:t>
            </a:r>
            <a:r>
              <a:rPr lang="en-US" sz="3450" b="1" dirty="0" err="1">
                <a:solidFill>
                  <a:srgbClr val="000000"/>
                </a:solidFill>
                <a:latin typeface="Arial" pitchFamily="34" charset="0"/>
              </a:rPr>
              <a:t>đến</a:t>
            </a:r>
            <a:r>
              <a:rPr lang="en-US" sz="3450" b="1" dirty="0">
                <a:solidFill>
                  <a:srgbClr val="000000"/>
                </a:solidFill>
                <a:latin typeface="Arial" pitchFamily="34" charset="0"/>
              </a:rPr>
              <a:t> </a:t>
            </a:r>
            <a:r>
              <a:rPr lang="en-US" sz="3450" b="1" dirty="0" err="1">
                <a:solidFill>
                  <a:srgbClr val="000000"/>
                </a:solidFill>
                <a:latin typeface="Arial" pitchFamily="34" charset="0"/>
              </a:rPr>
              <a:t>học</a:t>
            </a:r>
            <a:r>
              <a:rPr lang="en-US" sz="3450" b="1" dirty="0">
                <a:solidFill>
                  <a:srgbClr val="000000"/>
                </a:solidFill>
                <a:latin typeface="Arial" pitchFamily="34" charset="0"/>
              </a:rPr>
              <a:t> </a:t>
            </a:r>
            <a:r>
              <a:rPr lang="en-US" sz="3450" b="1" dirty="0" err="1">
                <a:solidFill>
                  <a:srgbClr val="000000"/>
                </a:solidFill>
                <a:latin typeface="Arial" pitchFamily="34" charset="0"/>
              </a:rPr>
              <a:t>tập</a:t>
            </a:r>
            <a:r>
              <a:rPr lang="en-US" sz="3450" b="1" dirty="0">
                <a:solidFill>
                  <a:srgbClr val="000000"/>
                </a:solidFill>
                <a:latin typeface="Arial" pitchFamily="34" charset="0"/>
              </a:rPr>
              <a:t>, </a:t>
            </a:r>
            <a:r>
              <a:rPr lang="en-US" sz="3450" b="1" dirty="0" err="1">
                <a:solidFill>
                  <a:srgbClr val="000000"/>
                </a:solidFill>
                <a:latin typeface="Arial" pitchFamily="34" charset="0"/>
              </a:rPr>
              <a:t>cơ</a:t>
            </a:r>
            <a:r>
              <a:rPr lang="en-US" sz="3450" b="1" dirty="0">
                <a:solidFill>
                  <a:srgbClr val="000000"/>
                </a:solidFill>
                <a:latin typeface="Arial" pitchFamily="34" charset="0"/>
              </a:rPr>
              <a:t> </a:t>
            </a:r>
            <a:r>
              <a:rPr lang="en-US" sz="3450" b="1" dirty="0" err="1">
                <a:solidFill>
                  <a:srgbClr val="000000"/>
                </a:solidFill>
                <a:latin typeface="Arial" pitchFamily="34" charset="0"/>
              </a:rPr>
              <a:t>hội</a:t>
            </a:r>
            <a:r>
              <a:rPr lang="en-US" sz="3450" b="1" dirty="0">
                <a:solidFill>
                  <a:srgbClr val="000000"/>
                </a:solidFill>
                <a:latin typeface="Arial" pitchFamily="34" charset="0"/>
              </a:rPr>
              <a:t> </a:t>
            </a:r>
            <a:r>
              <a:rPr lang="en-US" sz="3450" b="1" dirty="0" err="1">
                <a:solidFill>
                  <a:srgbClr val="000000"/>
                </a:solidFill>
                <a:latin typeface="Arial" pitchFamily="34" charset="0"/>
              </a:rPr>
              <a:t>phát</a:t>
            </a:r>
            <a:r>
              <a:rPr lang="en-US" sz="3450" b="1" dirty="0">
                <a:solidFill>
                  <a:srgbClr val="000000"/>
                </a:solidFill>
                <a:latin typeface="Arial" pitchFamily="34" charset="0"/>
              </a:rPr>
              <a:t> </a:t>
            </a:r>
            <a:r>
              <a:rPr lang="en-US" sz="3450" b="1" dirty="0" err="1">
                <a:solidFill>
                  <a:srgbClr val="000000"/>
                </a:solidFill>
                <a:latin typeface="Arial" pitchFamily="34" charset="0"/>
              </a:rPr>
              <a:t>triển</a:t>
            </a:r>
            <a:r>
              <a:rPr lang="en-US" sz="3450" b="1" dirty="0">
                <a:solidFill>
                  <a:srgbClr val="000000"/>
                </a:solidFill>
                <a:latin typeface="Arial" pitchFamily="34" charset="0"/>
              </a:rPr>
              <a:t> </a:t>
            </a:r>
            <a:r>
              <a:rPr lang="en-US" sz="3450" b="1" dirty="0" err="1">
                <a:solidFill>
                  <a:srgbClr val="000000"/>
                </a:solidFill>
                <a:latin typeface="Arial" pitchFamily="34" charset="0"/>
              </a:rPr>
              <a:t>của</a:t>
            </a:r>
            <a:r>
              <a:rPr lang="en-US" sz="3450" b="1" dirty="0">
                <a:solidFill>
                  <a:srgbClr val="000000"/>
                </a:solidFill>
                <a:latin typeface="Arial" pitchFamily="34" charset="0"/>
              </a:rPr>
              <a:t> </a:t>
            </a:r>
            <a:r>
              <a:rPr lang="en-US" sz="3450" b="1" dirty="0" err="1">
                <a:solidFill>
                  <a:srgbClr val="000000"/>
                </a:solidFill>
                <a:latin typeface="Arial" pitchFamily="34" charset="0"/>
              </a:rPr>
              <a:t>bản</a:t>
            </a:r>
            <a:r>
              <a:rPr lang="en-US" sz="3450" b="1" dirty="0">
                <a:solidFill>
                  <a:srgbClr val="000000"/>
                </a:solidFill>
                <a:latin typeface="Arial" pitchFamily="34" charset="0"/>
              </a:rPr>
              <a:t> </a:t>
            </a:r>
            <a:r>
              <a:rPr lang="en-US" sz="3450" b="1" dirty="0" err="1">
                <a:solidFill>
                  <a:srgbClr val="000000"/>
                </a:solidFill>
                <a:latin typeface="Arial" pitchFamily="34" charset="0"/>
              </a:rPr>
              <a:t>thân</a:t>
            </a:r>
            <a:r>
              <a:rPr lang="en-US" sz="3450" b="1" dirty="0">
                <a:solidFill>
                  <a:srgbClr val="000000"/>
                </a:solidFill>
                <a:latin typeface="Arial" pitchFamily="34" charset="0"/>
              </a:rPr>
              <a:t>,…</a:t>
            </a:r>
          </a:p>
        </p:txBody>
      </p:sp>
      <p:pic>
        <p:nvPicPr>
          <p:cNvPr id="1026" name="Picture 2" descr="Tại sao phụ nữ lại có kinh nguy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3699" y="5172486"/>
            <a:ext cx="7473489" cy="5114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646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ợi và hại khi sử dụng biện pháp tránh thai bằng nội tiết tố"/>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27" b="14111"/>
          <a:stretch/>
        </p:blipFill>
        <p:spPr bwMode="auto">
          <a:xfrm>
            <a:off x="8115301" y="4002798"/>
            <a:ext cx="9248966" cy="601826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000" b="1" dirty="0">
                <a:solidFill>
                  <a:srgbClr val="000000"/>
                </a:solidFill>
                <a:latin typeface="Arial" pitchFamily="34" charset="0"/>
              </a:rPr>
              <a:t>III. HIỆN TƯỢNG KINH NGUYỆT VÀ CÁC BIỆN PHÁP TRÁNH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8" name="Group 8"/>
          <p:cNvGrpSpPr/>
          <p:nvPr/>
        </p:nvGrpSpPr>
        <p:grpSpPr>
          <a:xfrm>
            <a:off x="1030815" y="2501021"/>
            <a:ext cx="16226373" cy="1866369"/>
            <a:chOff x="0" y="-241102"/>
            <a:chExt cx="21640800" cy="4355902"/>
          </a:xfrm>
        </p:grpSpPr>
        <p:grpSp>
          <p:nvGrpSpPr>
            <p:cNvPr id="9" name="Group 9"/>
            <p:cNvGrpSpPr/>
            <p:nvPr/>
          </p:nvGrpSpPr>
          <p:grpSpPr>
            <a:xfrm>
              <a:off x="0" y="-241102"/>
              <a:ext cx="21640800" cy="4355902"/>
              <a:chOff x="0" y="-47625"/>
              <a:chExt cx="4274726" cy="860425"/>
            </a:xfrm>
          </p:grpSpPr>
          <p:sp>
            <p:nvSpPr>
              <p:cNvPr id="10" name="Freeform 10"/>
              <p:cNvSpPr/>
              <p:nvPr/>
            </p:nvSpPr>
            <p:spPr>
              <a:xfrm>
                <a:off x="0" y="-31823"/>
                <a:ext cx="4274726" cy="643003"/>
              </a:xfrm>
              <a:custGeom>
                <a:avLst/>
                <a:gdLst/>
                <a:ahLst/>
                <a:cxnLst/>
                <a:rect l="l" t="t" r="r" b="b"/>
                <a:pathLst>
                  <a:path w="4274726" h="611180">
                    <a:moveTo>
                      <a:pt x="0" y="0"/>
                    </a:moveTo>
                    <a:lnTo>
                      <a:pt x="4274726" y="0"/>
                    </a:lnTo>
                    <a:lnTo>
                      <a:pt x="4274726" y="611180"/>
                    </a:lnTo>
                    <a:lnTo>
                      <a:pt x="0" y="611180"/>
                    </a:ln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47625"/>
                <a:ext cx="812800" cy="860425"/>
              </a:xfrm>
              <a:prstGeom prst="rect">
                <a:avLst/>
              </a:prstGeom>
            </p:spPr>
            <p:txBody>
              <a:bodyPr lIns="76200" tIns="76200" rIns="76200" bIns="76200" rtlCol="0" anchor="ctr"/>
              <a:lstStyle/>
              <a:p>
                <a:pPr algn="ctr" defTabSz="914172">
                  <a:lnSpc>
                    <a:spcPct val="120000"/>
                  </a:lnSpc>
                </a:pPr>
                <a:endParaRPr b="1">
                  <a:solidFill>
                    <a:prstClr val="black"/>
                  </a:solidFill>
                  <a:latin typeface="Arial" pitchFamily="34" charset="0"/>
                </a:endParaRPr>
              </a:p>
            </p:txBody>
          </p:sp>
        </p:grpSp>
        <p:sp>
          <p:nvSpPr>
            <p:cNvPr id="12" name="TextBox 12"/>
            <p:cNvSpPr txBox="1"/>
            <p:nvPr/>
          </p:nvSpPr>
          <p:spPr>
            <a:xfrm>
              <a:off x="411599" y="8678"/>
              <a:ext cx="20790609" cy="3103130"/>
            </a:xfrm>
            <a:prstGeom prst="rect">
              <a:avLst/>
            </a:prstGeom>
          </p:spPr>
          <p:txBody>
            <a:bodyPr lIns="0" tIns="0" rIns="0" bIns="0" rtlCol="0" anchor="t">
              <a:spAutoFit/>
            </a:bodyPr>
            <a:lstStyle/>
            <a:p>
              <a:pPr algn="just" defTabSz="914172">
                <a:lnSpc>
                  <a:spcPct val="120000"/>
                </a:lnSpc>
                <a:spcBef>
                  <a:spcPct val="0"/>
                </a:spcBef>
              </a:pPr>
              <a:r>
                <a:rPr lang="vi-VN" sz="3600" b="1" dirty="0">
                  <a:solidFill>
                    <a:srgbClr val="000000"/>
                  </a:solidFill>
                  <a:latin typeface="Arial" pitchFamily="34" charset="0"/>
                </a:rPr>
                <a:t>Cần sử dụng các biện pháp tránh thai trong những trường hợp nào? Tại sao?</a:t>
              </a:r>
              <a:endParaRPr lang="en-US" sz="3600" b="1" dirty="0">
                <a:solidFill>
                  <a:srgbClr val="000000"/>
                </a:solidFill>
                <a:latin typeface="Arial" pitchFamily="34" charset="0"/>
              </a:endParaRPr>
            </a:p>
          </p:txBody>
        </p:sp>
      </p:grpSp>
      <p:sp>
        <p:nvSpPr>
          <p:cNvPr id="15" name="TextBox 15"/>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2. </a:t>
            </a:r>
            <a:r>
              <a:rPr lang="en-US" sz="3450" b="1" dirty="0" err="1">
                <a:solidFill>
                  <a:srgbClr val="000000"/>
                </a:solidFill>
                <a:latin typeface="Arial" pitchFamily="34" charset="0"/>
              </a:rPr>
              <a:t>Các</a:t>
            </a:r>
            <a:r>
              <a:rPr lang="en-US" sz="3450" b="1" dirty="0">
                <a:solidFill>
                  <a:srgbClr val="000000"/>
                </a:solidFill>
                <a:latin typeface="Arial" pitchFamily="34" charset="0"/>
              </a:rPr>
              <a:t> </a:t>
            </a:r>
            <a:r>
              <a:rPr lang="en-US" sz="3450" b="1" dirty="0" err="1">
                <a:solidFill>
                  <a:srgbClr val="000000"/>
                </a:solidFill>
                <a:latin typeface="Arial" pitchFamily="34" charset="0"/>
              </a:rPr>
              <a:t>biện</a:t>
            </a:r>
            <a:r>
              <a:rPr lang="en-US" sz="3450" b="1" dirty="0">
                <a:solidFill>
                  <a:srgbClr val="000000"/>
                </a:solidFill>
                <a:latin typeface="Arial" pitchFamily="34" charset="0"/>
              </a:rPr>
              <a:t> </a:t>
            </a:r>
            <a:r>
              <a:rPr lang="en-US" sz="3450" b="1" dirty="0" err="1">
                <a:solidFill>
                  <a:srgbClr val="000000"/>
                </a:solidFill>
                <a:latin typeface="Arial" pitchFamily="34" charset="0"/>
              </a:rPr>
              <a:t>pháp</a:t>
            </a:r>
            <a:r>
              <a:rPr lang="en-US" sz="3450" b="1" dirty="0">
                <a:solidFill>
                  <a:srgbClr val="000000"/>
                </a:solidFill>
                <a:latin typeface="Arial" pitchFamily="34" charset="0"/>
              </a:rPr>
              <a:t> </a:t>
            </a:r>
            <a:r>
              <a:rPr lang="en-US" sz="3450" b="1" dirty="0" err="1">
                <a:solidFill>
                  <a:srgbClr val="000000"/>
                </a:solidFill>
                <a:latin typeface="Arial" pitchFamily="34" charset="0"/>
              </a:rPr>
              <a:t>tránh</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endParaRPr lang="en-US" sz="3450" b="1" dirty="0">
              <a:solidFill>
                <a:srgbClr val="000000"/>
              </a:solidFill>
              <a:latin typeface="Arial" pitchFamily="34" charset="0"/>
            </a:endParaRPr>
          </a:p>
        </p:txBody>
      </p:sp>
      <p:sp>
        <p:nvSpPr>
          <p:cNvPr id="16" name="TextBox 16"/>
          <p:cNvSpPr txBox="1"/>
          <p:nvPr/>
        </p:nvSpPr>
        <p:spPr>
          <a:xfrm>
            <a:off x="1028432" y="4147830"/>
            <a:ext cx="7084487" cy="5484578"/>
          </a:xfrm>
          <a:prstGeom prst="rect">
            <a:avLst/>
          </a:prstGeom>
        </p:spPr>
        <p:txBody>
          <a:bodyPr wrap="square" lIns="0" tIns="0" rIns="0" bIns="0" rtlCol="0" anchor="t">
            <a:spAutoFit/>
          </a:bodyPr>
          <a:lstStyle/>
          <a:p>
            <a:pPr algn="just" defTabSz="914172">
              <a:lnSpc>
                <a:spcPct val="120000"/>
              </a:lnSpc>
              <a:spcBef>
                <a:spcPct val="0"/>
              </a:spcBef>
            </a:pPr>
            <a:r>
              <a:rPr lang="vi-VN" sz="3300" i="1" dirty="0">
                <a:solidFill>
                  <a:srgbClr val="000000"/>
                </a:solidFill>
                <a:latin typeface="Arial" pitchFamily="34" charset="0"/>
              </a:rPr>
              <a:t>Cần sử dụng biện pháp tránh thai trong trường hợp có quan hệ tình dục nhưng không muốn mang thai, không muốn bị lây bệnh qua đường sinh dục (sử dụng bao cao su). </a:t>
            </a:r>
            <a:endParaRPr lang="en-US" sz="3300" i="1" dirty="0">
              <a:solidFill>
                <a:srgbClr val="000000"/>
              </a:solidFill>
              <a:latin typeface="Arial" pitchFamily="34" charset="0"/>
            </a:endParaRPr>
          </a:p>
          <a:p>
            <a:pPr algn="just" defTabSz="914172">
              <a:lnSpc>
                <a:spcPct val="120000"/>
              </a:lnSpc>
              <a:spcBef>
                <a:spcPct val="0"/>
              </a:spcBef>
            </a:pPr>
            <a:r>
              <a:rPr lang="vi-VN" sz="3300" i="1" dirty="0">
                <a:solidFill>
                  <a:srgbClr val="000000"/>
                </a:solidFill>
                <a:latin typeface="Arial" pitchFamily="34" charset="0"/>
              </a:rPr>
              <a:t>Các biện pháp này giúp nữ giới tránh được việc mang thai ngoài ý muốn và nhiễm các bệnh lây truyền qua đường sinh dục. </a:t>
            </a:r>
            <a:endParaRPr lang="en-US" sz="3300" i="1" dirty="0">
              <a:solidFill>
                <a:srgbClr val="000000"/>
              </a:solidFill>
              <a:latin typeface="Arial" pitchFamily="34" charset="0"/>
            </a:endParaRPr>
          </a:p>
        </p:txBody>
      </p:sp>
    </p:spTree>
    <p:extLst>
      <p:ext uri="{BB962C8B-B14F-4D97-AF65-F5344CB8AC3E}">
        <p14:creationId xmlns:p14="http://schemas.microsoft.com/office/powerpoint/2010/main" val="37665415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000" b="1" dirty="0">
                <a:solidFill>
                  <a:srgbClr val="000000"/>
                </a:solidFill>
                <a:latin typeface="Arial" pitchFamily="34" charset="0"/>
              </a:rPr>
              <a:t>III. HIỆN TƯỢNG KINH NGUYỆT VÀ CÁC BIỆN PHÁP TRÁNH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1030815" y="2423498"/>
            <a:ext cx="16226373" cy="3266925"/>
            <a:chOff x="0" y="-241102"/>
            <a:chExt cx="21640800" cy="4355902"/>
          </a:xfrm>
        </p:grpSpPr>
        <p:grpSp>
          <p:nvGrpSpPr>
            <p:cNvPr id="9" name="Group 9"/>
            <p:cNvGrpSpPr/>
            <p:nvPr/>
          </p:nvGrpSpPr>
          <p:grpSpPr>
            <a:xfrm>
              <a:off x="0" y="-241102"/>
              <a:ext cx="21640800" cy="4355902"/>
              <a:chOff x="0" y="-47625"/>
              <a:chExt cx="4274726" cy="860425"/>
            </a:xfrm>
          </p:grpSpPr>
          <p:sp>
            <p:nvSpPr>
              <p:cNvPr id="10" name="Freeform 10"/>
              <p:cNvSpPr/>
              <p:nvPr/>
            </p:nvSpPr>
            <p:spPr>
              <a:xfrm>
                <a:off x="0" y="0"/>
                <a:ext cx="4274726" cy="488132"/>
              </a:xfrm>
              <a:custGeom>
                <a:avLst/>
                <a:gdLst/>
                <a:ahLst/>
                <a:cxnLst/>
                <a:rect l="l" t="t" r="r" b="b"/>
                <a:pathLst>
                  <a:path w="4274726" h="611180">
                    <a:moveTo>
                      <a:pt x="0" y="0"/>
                    </a:moveTo>
                    <a:lnTo>
                      <a:pt x="4274726" y="0"/>
                    </a:lnTo>
                    <a:lnTo>
                      <a:pt x="4274726" y="611180"/>
                    </a:lnTo>
                    <a:lnTo>
                      <a:pt x="0" y="611180"/>
                    </a:ln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47625"/>
                <a:ext cx="812800" cy="860425"/>
              </a:xfrm>
              <a:prstGeom prst="rect">
                <a:avLst/>
              </a:prstGeom>
            </p:spPr>
            <p:txBody>
              <a:bodyPr lIns="76200" tIns="76200" rIns="76200" bIns="76200" rtlCol="0" anchor="ctr"/>
              <a:lstStyle/>
              <a:p>
                <a:pPr algn="ctr" defTabSz="914172">
                  <a:lnSpc>
                    <a:spcPct val="120000"/>
                  </a:lnSpc>
                </a:pPr>
                <a:endParaRPr b="1">
                  <a:solidFill>
                    <a:prstClr val="black"/>
                  </a:solidFill>
                  <a:latin typeface="Arial" pitchFamily="34" charset="0"/>
                </a:endParaRPr>
              </a:p>
            </p:txBody>
          </p:sp>
        </p:grpSp>
        <p:sp>
          <p:nvSpPr>
            <p:cNvPr id="12" name="TextBox 12"/>
            <p:cNvSpPr txBox="1"/>
            <p:nvPr/>
          </p:nvSpPr>
          <p:spPr>
            <a:xfrm>
              <a:off x="425097" y="301390"/>
              <a:ext cx="20790609" cy="1772794"/>
            </a:xfrm>
            <a:prstGeom prst="rect">
              <a:avLst/>
            </a:prstGeom>
          </p:spPr>
          <p:txBody>
            <a:bodyPr lIns="0" tIns="0" rIns="0" bIns="0" rtlCol="0" anchor="t">
              <a:spAutoFit/>
            </a:bodyPr>
            <a:lstStyle/>
            <a:p>
              <a:pPr algn="just" defTabSz="914172">
                <a:lnSpc>
                  <a:spcPct val="120000"/>
                </a:lnSpc>
                <a:spcBef>
                  <a:spcPct val="0"/>
                </a:spcBef>
              </a:pPr>
              <a:r>
                <a:rPr lang="en-US" sz="3600" b="1" dirty="0" err="1">
                  <a:solidFill>
                    <a:srgbClr val="000000"/>
                  </a:solidFill>
                  <a:latin typeface="Arial" pitchFamily="34" charset="0"/>
                </a:rPr>
                <a:t>Nêu</a:t>
              </a:r>
              <a:r>
                <a:rPr lang="en-US" sz="3600" b="1" dirty="0">
                  <a:solidFill>
                    <a:srgbClr val="000000"/>
                  </a:solidFill>
                  <a:latin typeface="Arial" pitchFamily="34" charset="0"/>
                </a:rPr>
                <a:t> </a:t>
              </a:r>
              <a:r>
                <a:rPr lang="en-US" sz="3600" b="1" dirty="0" err="1">
                  <a:solidFill>
                    <a:srgbClr val="000000"/>
                  </a:solidFill>
                  <a:latin typeface="Arial" pitchFamily="34" charset="0"/>
                </a:rPr>
                <a:t>các</a:t>
              </a:r>
              <a:r>
                <a:rPr lang="en-US" sz="3600" b="1" dirty="0">
                  <a:solidFill>
                    <a:srgbClr val="000000"/>
                  </a:solidFill>
                  <a:latin typeface="Arial" pitchFamily="34" charset="0"/>
                </a:rPr>
                <a:t> </a:t>
              </a:r>
              <a:r>
                <a:rPr lang="en-US" sz="3600" b="1" dirty="0" err="1">
                  <a:solidFill>
                    <a:srgbClr val="000000"/>
                  </a:solidFill>
                  <a:latin typeface="Arial" pitchFamily="34" charset="0"/>
                </a:rPr>
                <a:t>biện</a:t>
              </a:r>
              <a:r>
                <a:rPr lang="en-US" sz="3600" b="1" dirty="0">
                  <a:solidFill>
                    <a:srgbClr val="000000"/>
                  </a:solidFill>
                  <a:latin typeface="Arial" pitchFamily="34" charset="0"/>
                </a:rPr>
                <a:t> </a:t>
              </a:r>
              <a:r>
                <a:rPr lang="en-US" sz="3600" b="1" dirty="0" err="1">
                  <a:solidFill>
                    <a:srgbClr val="000000"/>
                  </a:solidFill>
                  <a:latin typeface="Arial" pitchFamily="34" charset="0"/>
                </a:rPr>
                <a:t>pháp</a:t>
              </a:r>
              <a:r>
                <a:rPr lang="en-US" sz="3600" b="1" dirty="0">
                  <a:solidFill>
                    <a:srgbClr val="000000"/>
                  </a:solidFill>
                  <a:latin typeface="Arial" pitchFamily="34" charset="0"/>
                </a:rPr>
                <a:t> </a:t>
              </a:r>
              <a:r>
                <a:rPr lang="en-US" sz="3600" b="1" dirty="0" err="1">
                  <a:solidFill>
                    <a:srgbClr val="000000"/>
                  </a:solidFill>
                  <a:latin typeface="Arial" pitchFamily="34" charset="0"/>
                </a:rPr>
                <a:t>tránh</a:t>
              </a:r>
              <a:r>
                <a:rPr lang="en-US" sz="3600" b="1" dirty="0">
                  <a:solidFill>
                    <a:srgbClr val="000000"/>
                  </a:solidFill>
                  <a:latin typeface="Arial" pitchFamily="34" charset="0"/>
                </a:rPr>
                <a:t> </a:t>
              </a:r>
              <a:r>
                <a:rPr lang="en-US" sz="3600" b="1" dirty="0" err="1">
                  <a:solidFill>
                    <a:srgbClr val="000000"/>
                  </a:solidFill>
                  <a:latin typeface="Arial" pitchFamily="34" charset="0"/>
                </a:rPr>
                <a:t>thai</a:t>
              </a:r>
              <a:r>
                <a:rPr lang="en-US" sz="3600" b="1" dirty="0">
                  <a:solidFill>
                    <a:srgbClr val="000000"/>
                  </a:solidFill>
                  <a:latin typeface="Arial" pitchFamily="34" charset="0"/>
                </a:rPr>
                <a:t> </a:t>
              </a:r>
              <a:r>
                <a:rPr lang="en-US" sz="3600" b="1" dirty="0" err="1">
                  <a:solidFill>
                    <a:srgbClr val="000000"/>
                  </a:solidFill>
                  <a:latin typeface="Arial" pitchFamily="34" charset="0"/>
                </a:rPr>
                <a:t>và</a:t>
              </a:r>
              <a:r>
                <a:rPr lang="en-US" sz="3600" b="1" dirty="0">
                  <a:solidFill>
                    <a:srgbClr val="000000"/>
                  </a:solidFill>
                  <a:latin typeface="Arial" pitchFamily="34" charset="0"/>
                </a:rPr>
                <a:t> </a:t>
              </a:r>
              <a:r>
                <a:rPr lang="en-US" sz="3600" b="1" dirty="0" err="1">
                  <a:solidFill>
                    <a:srgbClr val="000000"/>
                  </a:solidFill>
                  <a:latin typeface="Arial" pitchFamily="34" charset="0"/>
                </a:rPr>
                <a:t>tác</a:t>
              </a:r>
              <a:r>
                <a:rPr lang="en-US" sz="3600" b="1" dirty="0">
                  <a:solidFill>
                    <a:srgbClr val="000000"/>
                  </a:solidFill>
                  <a:latin typeface="Arial" pitchFamily="34" charset="0"/>
                </a:rPr>
                <a:t> </a:t>
              </a:r>
              <a:r>
                <a:rPr lang="en-US" sz="3600" b="1" dirty="0" err="1">
                  <a:solidFill>
                    <a:srgbClr val="000000"/>
                  </a:solidFill>
                  <a:latin typeface="Arial" pitchFamily="34" charset="0"/>
                </a:rPr>
                <a:t>dụng</a:t>
              </a:r>
              <a:r>
                <a:rPr lang="en-US" sz="3600" b="1" dirty="0">
                  <a:solidFill>
                    <a:srgbClr val="000000"/>
                  </a:solidFill>
                  <a:latin typeface="Arial" pitchFamily="34" charset="0"/>
                </a:rPr>
                <a:t> </a:t>
              </a:r>
              <a:r>
                <a:rPr lang="en-US" sz="3600" b="1" dirty="0" err="1">
                  <a:solidFill>
                    <a:srgbClr val="000000"/>
                  </a:solidFill>
                  <a:latin typeface="Arial" pitchFamily="34" charset="0"/>
                </a:rPr>
                <a:t>của</a:t>
              </a:r>
              <a:r>
                <a:rPr lang="en-US" sz="3600" b="1" dirty="0">
                  <a:solidFill>
                    <a:srgbClr val="000000"/>
                  </a:solidFill>
                  <a:latin typeface="Arial" pitchFamily="34" charset="0"/>
                </a:rPr>
                <a:t> </a:t>
              </a:r>
              <a:r>
                <a:rPr lang="en-US" sz="3600" b="1" dirty="0" err="1">
                  <a:solidFill>
                    <a:srgbClr val="000000"/>
                  </a:solidFill>
                  <a:latin typeface="Arial" pitchFamily="34" charset="0"/>
                </a:rPr>
                <a:t>mỗi</a:t>
              </a:r>
              <a:r>
                <a:rPr lang="en-US" sz="3600" b="1" dirty="0">
                  <a:solidFill>
                    <a:srgbClr val="000000"/>
                  </a:solidFill>
                  <a:latin typeface="Arial" pitchFamily="34" charset="0"/>
                </a:rPr>
                <a:t> </a:t>
              </a:r>
              <a:r>
                <a:rPr lang="en-US" sz="3600" b="1" dirty="0" err="1">
                  <a:solidFill>
                    <a:srgbClr val="000000"/>
                  </a:solidFill>
                  <a:latin typeface="Arial" pitchFamily="34" charset="0"/>
                </a:rPr>
                <a:t>biện</a:t>
              </a:r>
              <a:r>
                <a:rPr lang="en-US" sz="3600" b="1" dirty="0">
                  <a:solidFill>
                    <a:srgbClr val="000000"/>
                  </a:solidFill>
                  <a:latin typeface="Arial" pitchFamily="34" charset="0"/>
                </a:rPr>
                <a:t> </a:t>
              </a:r>
              <a:r>
                <a:rPr lang="en-US" sz="3600" b="1" dirty="0" err="1">
                  <a:solidFill>
                    <a:srgbClr val="000000"/>
                  </a:solidFill>
                  <a:latin typeface="Arial" pitchFamily="34" charset="0"/>
                </a:rPr>
                <a:t>pháp</a:t>
              </a:r>
              <a:r>
                <a:rPr lang="en-US" sz="3600" b="1" dirty="0">
                  <a:solidFill>
                    <a:srgbClr val="000000"/>
                  </a:solidFill>
                  <a:latin typeface="Arial" pitchFamily="34" charset="0"/>
                </a:rPr>
                <a:t> </a:t>
              </a:r>
              <a:r>
                <a:rPr lang="en-US" sz="3600" b="1" dirty="0" err="1">
                  <a:solidFill>
                    <a:srgbClr val="000000"/>
                  </a:solidFill>
                  <a:latin typeface="Arial" pitchFamily="34" charset="0"/>
                </a:rPr>
                <a:t>đó</a:t>
              </a:r>
              <a:r>
                <a:rPr lang="en-US" sz="3600" b="1" dirty="0">
                  <a:solidFill>
                    <a:srgbClr val="000000"/>
                  </a:solidFill>
                  <a:latin typeface="Arial" pitchFamily="34" charset="0"/>
                </a:rPr>
                <a:t> </a:t>
              </a:r>
              <a:r>
                <a:rPr lang="en-US" sz="3600" b="1" dirty="0" err="1">
                  <a:solidFill>
                    <a:srgbClr val="000000"/>
                  </a:solidFill>
                  <a:latin typeface="Arial" pitchFamily="34" charset="0"/>
                </a:rPr>
                <a:t>theo</a:t>
              </a:r>
              <a:r>
                <a:rPr lang="en-US" sz="3600" b="1" dirty="0">
                  <a:solidFill>
                    <a:srgbClr val="000000"/>
                  </a:solidFill>
                  <a:latin typeface="Arial" pitchFamily="34" charset="0"/>
                </a:rPr>
                <a:t> </a:t>
              </a:r>
              <a:r>
                <a:rPr lang="en-US" sz="3600" b="1" dirty="0" err="1">
                  <a:solidFill>
                    <a:srgbClr val="000000"/>
                  </a:solidFill>
                  <a:latin typeface="Arial" pitchFamily="34" charset="0"/>
                </a:rPr>
                <a:t>mẫu</a:t>
              </a:r>
              <a:r>
                <a:rPr lang="en-US" sz="3600" b="1" dirty="0">
                  <a:solidFill>
                    <a:srgbClr val="000000"/>
                  </a:solidFill>
                  <a:latin typeface="Arial" pitchFamily="34" charset="0"/>
                </a:rPr>
                <a:t> </a:t>
              </a:r>
              <a:r>
                <a:rPr lang="en-US" sz="3600" b="1" dirty="0" err="1">
                  <a:solidFill>
                    <a:srgbClr val="000000"/>
                  </a:solidFill>
                  <a:latin typeface="Arial" pitchFamily="34" charset="0"/>
                </a:rPr>
                <a:t>sau</a:t>
              </a:r>
              <a:r>
                <a:rPr lang="en-US" sz="3600" b="1" dirty="0">
                  <a:solidFill>
                    <a:srgbClr val="000000"/>
                  </a:solidFill>
                  <a:latin typeface="Arial" pitchFamily="34" charset="0"/>
                </a:rPr>
                <a:t>:</a:t>
              </a:r>
            </a:p>
          </p:txBody>
        </p:sp>
      </p:grpSp>
      <p:sp>
        <p:nvSpPr>
          <p:cNvPr id="15" name="TextBox 15"/>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2. </a:t>
            </a:r>
            <a:r>
              <a:rPr lang="en-US" sz="3450" b="1" dirty="0" err="1">
                <a:solidFill>
                  <a:srgbClr val="000000"/>
                </a:solidFill>
                <a:latin typeface="Arial" pitchFamily="34" charset="0"/>
              </a:rPr>
              <a:t>Các</a:t>
            </a:r>
            <a:r>
              <a:rPr lang="en-US" sz="3450" b="1" dirty="0">
                <a:solidFill>
                  <a:srgbClr val="000000"/>
                </a:solidFill>
                <a:latin typeface="Arial" pitchFamily="34" charset="0"/>
              </a:rPr>
              <a:t> </a:t>
            </a:r>
            <a:r>
              <a:rPr lang="en-US" sz="3450" b="1" dirty="0" err="1">
                <a:solidFill>
                  <a:srgbClr val="000000"/>
                </a:solidFill>
                <a:latin typeface="Arial" pitchFamily="34" charset="0"/>
              </a:rPr>
              <a:t>biện</a:t>
            </a:r>
            <a:r>
              <a:rPr lang="en-US" sz="3450" b="1" dirty="0">
                <a:solidFill>
                  <a:srgbClr val="000000"/>
                </a:solidFill>
                <a:latin typeface="Arial" pitchFamily="34" charset="0"/>
              </a:rPr>
              <a:t> </a:t>
            </a:r>
            <a:r>
              <a:rPr lang="en-US" sz="3450" b="1" dirty="0" err="1">
                <a:solidFill>
                  <a:srgbClr val="000000"/>
                </a:solidFill>
                <a:latin typeface="Arial" pitchFamily="34" charset="0"/>
              </a:rPr>
              <a:t>pháp</a:t>
            </a:r>
            <a:r>
              <a:rPr lang="en-US" sz="3450" b="1" dirty="0">
                <a:solidFill>
                  <a:srgbClr val="000000"/>
                </a:solidFill>
                <a:latin typeface="Arial" pitchFamily="34" charset="0"/>
              </a:rPr>
              <a:t> </a:t>
            </a:r>
            <a:r>
              <a:rPr lang="en-US" sz="3450" b="1" dirty="0" err="1">
                <a:solidFill>
                  <a:srgbClr val="000000"/>
                </a:solidFill>
                <a:latin typeface="Arial" pitchFamily="34" charset="0"/>
              </a:rPr>
              <a:t>tránh</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endParaRPr lang="en-US" sz="3450" b="1" dirty="0">
              <a:solidFill>
                <a:srgbClr val="000000"/>
              </a:solidFill>
              <a:latin typeface="Arial" pitchFamily="34" charset="0"/>
            </a:endParaRPr>
          </a:p>
        </p:txBody>
      </p:sp>
      <p:graphicFrame>
        <p:nvGraphicFramePr>
          <p:cNvPr id="13" name="Table 12"/>
          <p:cNvGraphicFramePr>
            <a:graphicFrameLocks noGrp="1"/>
          </p:cNvGraphicFramePr>
          <p:nvPr>
            <p:extLst/>
          </p:nvPr>
        </p:nvGraphicFramePr>
        <p:xfrm>
          <a:off x="1030811" y="5029200"/>
          <a:ext cx="16226376" cy="4229100"/>
        </p:xfrm>
        <a:graphic>
          <a:graphicData uri="http://schemas.openxmlformats.org/drawingml/2006/table">
            <a:tbl>
              <a:tblPr firstRow="1" bandRow="1">
                <a:tableStyleId>{93296810-A885-4BE3-A3E7-6D5BEEA58F35}</a:tableStyleId>
              </a:tblPr>
              <a:tblGrid>
                <a:gridCol w="8113188">
                  <a:extLst>
                    <a:ext uri="{9D8B030D-6E8A-4147-A177-3AD203B41FA5}">
                      <a16:colId xmlns:a16="http://schemas.microsoft.com/office/drawing/2014/main" val="3076685052"/>
                    </a:ext>
                  </a:extLst>
                </a:gridCol>
                <a:gridCol w="8113188">
                  <a:extLst>
                    <a:ext uri="{9D8B030D-6E8A-4147-A177-3AD203B41FA5}">
                      <a16:colId xmlns:a16="http://schemas.microsoft.com/office/drawing/2014/main" val="2700358033"/>
                    </a:ext>
                  </a:extLst>
                </a:gridCol>
              </a:tblGrid>
              <a:tr h="845820">
                <a:tc>
                  <a:txBody>
                    <a:bodyPr/>
                    <a:lstStyle/>
                    <a:p>
                      <a:pPr algn="ctr"/>
                      <a:r>
                        <a:rPr lang="en-US" sz="3000" b="1" kern="1200" dirty="0" smtClean="0">
                          <a:solidFill>
                            <a:srgbClr val="000000"/>
                          </a:solidFill>
                          <a:latin typeface="Arial" pitchFamily="34" charset="0"/>
                          <a:ea typeface="+mn-ea"/>
                          <a:cs typeface="+mn-cs"/>
                        </a:rPr>
                        <a:t>BIỆN PHÁP TRÁNH THAI</a:t>
                      </a:r>
                      <a:endParaRPr lang="en-US" sz="3000" b="1"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000" b="1" kern="1200" dirty="0" smtClean="0">
                          <a:solidFill>
                            <a:srgbClr val="000000"/>
                          </a:solidFill>
                          <a:latin typeface="Arial" pitchFamily="34" charset="0"/>
                          <a:ea typeface="+mn-ea"/>
                          <a:cs typeface="+mn-cs"/>
                        </a:rPr>
                        <a:t>TÁC DỤNG</a:t>
                      </a:r>
                      <a:endParaRPr lang="en-US" sz="3000" b="1"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551539"/>
                  </a:ext>
                </a:extLst>
              </a:tr>
              <a:tr h="845820">
                <a:tc>
                  <a:txBody>
                    <a:bodyPr/>
                    <a:lstStyle/>
                    <a:p>
                      <a:r>
                        <a:rPr lang="en-US" sz="3000" b="0" kern="1200" dirty="0" err="1" smtClean="0">
                          <a:solidFill>
                            <a:srgbClr val="000000"/>
                          </a:solidFill>
                          <a:latin typeface="Arial" pitchFamily="34" charset="0"/>
                          <a:ea typeface="+mn-ea"/>
                          <a:cs typeface="+mn-cs"/>
                        </a:rPr>
                        <a:t>Sử</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dụng</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thuốc</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tránh</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thai</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hằng</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ngày</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000" b="0" kern="1200" dirty="0" smtClean="0">
                          <a:solidFill>
                            <a:srgbClr val="000000"/>
                          </a:solidFill>
                          <a:latin typeface="Arial" pitchFamily="34" charset="0"/>
                          <a:ea typeface="+mn-ea"/>
                          <a:cs typeface="+mn-cs"/>
                        </a:rPr>
                        <a:t>?</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9053113"/>
                  </a:ext>
                </a:extLst>
              </a:tr>
              <a:tr h="845820">
                <a:tc>
                  <a:txBody>
                    <a:bodyPr/>
                    <a:lstStyle/>
                    <a:p>
                      <a:r>
                        <a:rPr lang="en-US" sz="3000" b="0" kern="1200" dirty="0" err="1" smtClean="0">
                          <a:solidFill>
                            <a:srgbClr val="000000"/>
                          </a:solidFill>
                          <a:latin typeface="Arial" pitchFamily="34" charset="0"/>
                          <a:ea typeface="+mn-ea"/>
                          <a:cs typeface="+mn-cs"/>
                        </a:rPr>
                        <a:t>Sử</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dụng</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thuốc</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tránh</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thai</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khẩn</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cấp</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000" b="0" kern="1200" dirty="0" smtClean="0">
                          <a:solidFill>
                            <a:srgbClr val="000000"/>
                          </a:solidFill>
                          <a:latin typeface="Arial" pitchFamily="34" charset="0"/>
                          <a:ea typeface="+mn-ea"/>
                          <a:cs typeface="+mn-cs"/>
                        </a:rPr>
                        <a:t>?</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402189"/>
                  </a:ext>
                </a:extLst>
              </a:tr>
              <a:tr h="845820">
                <a:tc>
                  <a:txBody>
                    <a:bodyPr/>
                    <a:lstStyle/>
                    <a:p>
                      <a:r>
                        <a:rPr lang="en-US" sz="3000" b="0" kern="1200" dirty="0" err="1" smtClean="0">
                          <a:solidFill>
                            <a:srgbClr val="000000"/>
                          </a:solidFill>
                          <a:latin typeface="Arial" pitchFamily="34" charset="0"/>
                          <a:ea typeface="+mn-ea"/>
                          <a:cs typeface="+mn-cs"/>
                        </a:rPr>
                        <a:t>Sử</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dụng</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bao</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cao</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su</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000" b="0" kern="1200" dirty="0" smtClean="0">
                          <a:solidFill>
                            <a:srgbClr val="000000"/>
                          </a:solidFill>
                          <a:latin typeface="Arial" pitchFamily="34" charset="0"/>
                          <a:ea typeface="+mn-ea"/>
                          <a:cs typeface="+mn-cs"/>
                        </a:rPr>
                        <a:t>?</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0286981"/>
                  </a:ext>
                </a:extLst>
              </a:tr>
              <a:tr h="845820">
                <a:tc>
                  <a:txBody>
                    <a:bodyPr/>
                    <a:lstStyle/>
                    <a:p>
                      <a:pPr algn="ctr"/>
                      <a:r>
                        <a:rPr lang="en-US" sz="3000" b="0" kern="1200" dirty="0" smtClean="0">
                          <a:solidFill>
                            <a:srgbClr val="000000"/>
                          </a:solidFill>
                          <a:latin typeface="Arial" pitchFamily="34" charset="0"/>
                          <a:ea typeface="+mn-ea"/>
                          <a:cs typeface="+mn-cs"/>
                        </a:rPr>
                        <a:t>?</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000" b="0" kern="1200" dirty="0" smtClean="0">
                          <a:solidFill>
                            <a:srgbClr val="000000"/>
                          </a:solidFill>
                          <a:latin typeface="Arial" pitchFamily="34" charset="0"/>
                          <a:ea typeface="+mn-ea"/>
                          <a:cs typeface="+mn-cs"/>
                        </a:rPr>
                        <a:t>?</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7205682"/>
                  </a:ext>
                </a:extLst>
              </a:tr>
            </a:tbl>
          </a:graphicData>
        </a:graphic>
      </p:graphicFrame>
    </p:spTree>
    <p:extLst>
      <p:ext uri="{BB962C8B-B14F-4D97-AF65-F5344CB8AC3E}">
        <p14:creationId xmlns:p14="http://schemas.microsoft.com/office/powerpoint/2010/main" val="4077024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000" b="1" dirty="0">
                <a:solidFill>
                  <a:srgbClr val="000000"/>
                </a:solidFill>
                <a:latin typeface="Arial" pitchFamily="34" charset="0"/>
              </a:rPr>
              <a:t>III. HIỆN TƯỢNG KINH NGUYỆT VÀ CÁC BIỆN PHÁP TRÁNH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TextBox 15"/>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2. </a:t>
            </a:r>
            <a:r>
              <a:rPr lang="en-US" sz="3450" b="1" dirty="0" err="1">
                <a:solidFill>
                  <a:srgbClr val="000000"/>
                </a:solidFill>
                <a:latin typeface="Arial" pitchFamily="34" charset="0"/>
              </a:rPr>
              <a:t>Các</a:t>
            </a:r>
            <a:r>
              <a:rPr lang="en-US" sz="3450" b="1" dirty="0">
                <a:solidFill>
                  <a:srgbClr val="000000"/>
                </a:solidFill>
                <a:latin typeface="Arial" pitchFamily="34" charset="0"/>
              </a:rPr>
              <a:t> </a:t>
            </a:r>
            <a:r>
              <a:rPr lang="en-US" sz="3450" b="1" dirty="0" err="1">
                <a:solidFill>
                  <a:srgbClr val="000000"/>
                </a:solidFill>
                <a:latin typeface="Arial" pitchFamily="34" charset="0"/>
              </a:rPr>
              <a:t>biện</a:t>
            </a:r>
            <a:r>
              <a:rPr lang="en-US" sz="3450" b="1" dirty="0">
                <a:solidFill>
                  <a:srgbClr val="000000"/>
                </a:solidFill>
                <a:latin typeface="Arial" pitchFamily="34" charset="0"/>
              </a:rPr>
              <a:t> </a:t>
            </a:r>
            <a:r>
              <a:rPr lang="en-US" sz="3450" b="1" dirty="0" err="1">
                <a:solidFill>
                  <a:srgbClr val="000000"/>
                </a:solidFill>
                <a:latin typeface="Arial" pitchFamily="34" charset="0"/>
              </a:rPr>
              <a:t>pháp</a:t>
            </a:r>
            <a:r>
              <a:rPr lang="en-US" sz="3450" b="1" dirty="0">
                <a:solidFill>
                  <a:srgbClr val="000000"/>
                </a:solidFill>
                <a:latin typeface="Arial" pitchFamily="34" charset="0"/>
              </a:rPr>
              <a:t> </a:t>
            </a:r>
            <a:r>
              <a:rPr lang="en-US" sz="3450" b="1" dirty="0" err="1">
                <a:solidFill>
                  <a:srgbClr val="000000"/>
                </a:solidFill>
                <a:latin typeface="Arial" pitchFamily="34" charset="0"/>
              </a:rPr>
              <a:t>tránh</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endParaRPr lang="en-US" sz="3450" b="1" dirty="0">
              <a:solidFill>
                <a:srgbClr val="000000"/>
              </a:solidFill>
              <a:latin typeface="Arial" pitchFamily="34" charset="0"/>
            </a:endParaRPr>
          </a:p>
        </p:txBody>
      </p:sp>
      <p:graphicFrame>
        <p:nvGraphicFramePr>
          <p:cNvPr id="13" name="Table 12"/>
          <p:cNvGraphicFramePr>
            <a:graphicFrameLocks noGrp="1"/>
          </p:cNvGraphicFramePr>
          <p:nvPr>
            <p:extLst/>
          </p:nvPr>
        </p:nvGraphicFramePr>
        <p:xfrm>
          <a:off x="946197" y="2653476"/>
          <a:ext cx="16457088" cy="7088040"/>
        </p:xfrm>
        <a:graphic>
          <a:graphicData uri="http://schemas.openxmlformats.org/drawingml/2006/table">
            <a:tbl>
              <a:tblPr firstRow="1" bandRow="1">
                <a:tableStyleId>{93296810-A885-4BE3-A3E7-6D5BEEA58F35}</a:tableStyleId>
              </a:tblPr>
              <a:tblGrid>
                <a:gridCol w="8228544">
                  <a:extLst>
                    <a:ext uri="{9D8B030D-6E8A-4147-A177-3AD203B41FA5}">
                      <a16:colId xmlns:a16="http://schemas.microsoft.com/office/drawing/2014/main" val="3076685052"/>
                    </a:ext>
                  </a:extLst>
                </a:gridCol>
                <a:gridCol w="8228544">
                  <a:extLst>
                    <a:ext uri="{9D8B030D-6E8A-4147-A177-3AD203B41FA5}">
                      <a16:colId xmlns:a16="http://schemas.microsoft.com/office/drawing/2014/main" val="2700358033"/>
                    </a:ext>
                  </a:extLst>
                </a:gridCol>
              </a:tblGrid>
              <a:tr h="1135314">
                <a:tc>
                  <a:txBody>
                    <a:bodyPr/>
                    <a:lstStyle/>
                    <a:p>
                      <a:pPr algn="ctr"/>
                      <a:r>
                        <a:rPr lang="en-US" sz="3000" b="1" kern="1200" dirty="0" smtClean="0">
                          <a:solidFill>
                            <a:srgbClr val="000000"/>
                          </a:solidFill>
                          <a:latin typeface="Arial" pitchFamily="34" charset="0"/>
                          <a:ea typeface="+mn-ea"/>
                          <a:cs typeface="+mn-cs"/>
                        </a:rPr>
                        <a:t>BIỆN PHÁP TRÁNH THAI</a:t>
                      </a:r>
                      <a:endParaRPr lang="en-US" sz="3000" b="1" kern="1200" dirty="0">
                        <a:solidFill>
                          <a:srgbClr val="000000"/>
                        </a:solidFill>
                        <a:latin typeface="Arial" pitchFamily="34" charset="0"/>
                        <a:ea typeface="+mn-ea"/>
                        <a:cs typeface="+mn-cs"/>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000" b="1" kern="1200" dirty="0" smtClean="0">
                          <a:solidFill>
                            <a:srgbClr val="000000"/>
                          </a:solidFill>
                          <a:latin typeface="Arial" pitchFamily="34" charset="0"/>
                          <a:ea typeface="+mn-ea"/>
                          <a:cs typeface="+mn-cs"/>
                        </a:rPr>
                        <a:t>TÁC DỤNG</a:t>
                      </a:r>
                      <a:endParaRPr lang="en-US" sz="3000" b="1" kern="1200" dirty="0">
                        <a:solidFill>
                          <a:srgbClr val="000000"/>
                        </a:solidFill>
                        <a:latin typeface="Arial" pitchFamily="34" charset="0"/>
                        <a:ea typeface="+mn-ea"/>
                        <a:cs typeface="+mn-cs"/>
                      </a:endParaRP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551539"/>
                  </a:ext>
                </a:extLst>
              </a:tr>
              <a:tr h="1411470">
                <a:tc>
                  <a:txBody>
                    <a:bodyPr/>
                    <a:lstStyle/>
                    <a:p>
                      <a:pPr algn="l"/>
                      <a:r>
                        <a:rPr lang="en-US" sz="3000" b="0" kern="1200" dirty="0" err="1" smtClean="0">
                          <a:solidFill>
                            <a:srgbClr val="000000"/>
                          </a:solidFill>
                          <a:latin typeface="Arial" pitchFamily="34" charset="0"/>
                          <a:ea typeface="+mn-ea"/>
                          <a:cs typeface="+mn-cs"/>
                        </a:rPr>
                        <a:t>Sử</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dụng</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thuốc</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tránh</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thai</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hằng</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ngày</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000" b="0" kern="1200" dirty="0" err="1" smtClean="0">
                          <a:solidFill>
                            <a:srgbClr val="000000"/>
                          </a:solidFill>
                          <a:latin typeface="Arial" pitchFamily="34" charset="0"/>
                          <a:ea typeface="+mn-ea"/>
                          <a:cs typeface="+mn-cs"/>
                        </a:rPr>
                        <a:t>Ngăn</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cản</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quá</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trình</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rụng</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trứng</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9053113"/>
                  </a:ext>
                </a:extLst>
              </a:tr>
              <a:tr h="1135314">
                <a:tc>
                  <a:txBody>
                    <a:bodyPr/>
                    <a:lstStyle/>
                    <a:p>
                      <a:pPr algn="l"/>
                      <a:r>
                        <a:rPr lang="en-US" sz="3000" b="0" kern="1200" dirty="0" err="1" smtClean="0">
                          <a:solidFill>
                            <a:srgbClr val="000000"/>
                          </a:solidFill>
                          <a:latin typeface="Arial" pitchFamily="34" charset="0"/>
                          <a:ea typeface="+mn-ea"/>
                          <a:cs typeface="+mn-cs"/>
                        </a:rPr>
                        <a:t>Sử</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dụng</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thuốc</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tránh</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thai</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khẩn</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cấp</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000" b="0" kern="1200" dirty="0" err="1" smtClean="0">
                          <a:solidFill>
                            <a:srgbClr val="000000"/>
                          </a:solidFill>
                          <a:latin typeface="Arial" pitchFamily="34" charset="0"/>
                          <a:ea typeface="+mn-ea"/>
                          <a:cs typeface="+mn-cs"/>
                        </a:rPr>
                        <a:t>Ngăn</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không</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cho</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phôi</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làm</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tổ</a:t>
                      </a:r>
                      <a:r>
                        <a:rPr lang="en-US" sz="3000" b="0" kern="1200" dirty="0" smtClean="0">
                          <a:solidFill>
                            <a:srgbClr val="000000"/>
                          </a:solidFill>
                          <a:latin typeface="Arial" pitchFamily="34" charset="0"/>
                          <a:ea typeface="+mn-ea"/>
                          <a:cs typeface="+mn-cs"/>
                        </a:rPr>
                        <a:t> ở </a:t>
                      </a:r>
                      <a:r>
                        <a:rPr lang="en-US" sz="3000" b="0" kern="1200" dirty="0" err="1" smtClean="0">
                          <a:solidFill>
                            <a:srgbClr val="000000"/>
                          </a:solidFill>
                          <a:latin typeface="Arial" pitchFamily="34" charset="0"/>
                          <a:ea typeface="+mn-ea"/>
                          <a:cs typeface="+mn-cs"/>
                        </a:rPr>
                        <a:t>tử</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cung</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402189"/>
                  </a:ext>
                </a:extLst>
              </a:tr>
              <a:tr h="1135314">
                <a:tc>
                  <a:txBody>
                    <a:bodyPr/>
                    <a:lstStyle/>
                    <a:p>
                      <a:pPr algn="l"/>
                      <a:r>
                        <a:rPr lang="en-US" sz="3000" b="0" kern="1200" dirty="0" err="1" smtClean="0">
                          <a:solidFill>
                            <a:srgbClr val="000000"/>
                          </a:solidFill>
                          <a:latin typeface="Arial" pitchFamily="34" charset="0"/>
                          <a:ea typeface="+mn-ea"/>
                          <a:cs typeface="+mn-cs"/>
                        </a:rPr>
                        <a:t>Sử</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dụng</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bao</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cao</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su</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000" b="0" kern="1200" dirty="0" err="1" smtClean="0">
                          <a:solidFill>
                            <a:srgbClr val="000000"/>
                          </a:solidFill>
                          <a:latin typeface="Arial" pitchFamily="34" charset="0"/>
                          <a:ea typeface="+mn-ea"/>
                          <a:cs typeface="+mn-cs"/>
                        </a:rPr>
                        <a:t>Ngăn</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không</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cho</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tinh</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trùng</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gặp</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trứng</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0286981"/>
                  </a:ext>
                </a:extLst>
              </a:tr>
              <a:tr h="1135314">
                <a:tc>
                  <a:txBody>
                    <a:bodyPr/>
                    <a:lstStyle/>
                    <a:p>
                      <a:pPr algn="l"/>
                      <a:r>
                        <a:rPr lang="en-US" sz="3000" b="0" kern="1200" dirty="0" err="1" smtClean="0">
                          <a:solidFill>
                            <a:srgbClr val="000000"/>
                          </a:solidFill>
                          <a:latin typeface="Arial" pitchFamily="34" charset="0"/>
                          <a:ea typeface="+mn-ea"/>
                          <a:cs typeface="+mn-cs"/>
                        </a:rPr>
                        <a:t>Sử</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dụng</a:t>
                      </a:r>
                      <a:r>
                        <a:rPr lang="en-US" sz="3000" b="0" kern="1200" dirty="0" smtClean="0">
                          <a:solidFill>
                            <a:srgbClr val="000000"/>
                          </a:solidFill>
                          <a:latin typeface="Arial" pitchFamily="34" charset="0"/>
                          <a:ea typeface="+mn-ea"/>
                          <a:cs typeface="+mn-cs"/>
                        </a:rPr>
                        <a:t> que </a:t>
                      </a:r>
                      <a:r>
                        <a:rPr lang="en-US" sz="3000" b="0" kern="1200" dirty="0" err="1" smtClean="0">
                          <a:solidFill>
                            <a:srgbClr val="000000"/>
                          </a:solidFill>
                          <a:latin typeface="Arial" pitchFamily="34" charset="0"/>
                          <a:ea typeface="+mn-ea"/>
                          <a:cs typeface="+mn-cs"/>
                        </a:rPr>
                        <a:t>cấy</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tránh</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thai</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000" b="0" kern="1200" dirty="0" err="1" smtClean="0">
                          <a:solidFill>
                            <a:srgbClr val="000000"/>
                          </a:solidFill>
                          <a:latin typeface="Arial" pitchFamily="34" charset="0"/>
                          <a:ea typeface="+mn-ea"/>
                          <a:cs typeface="+mn-cs"/>
                        </a:rPr>
                        <a:t>Ngăn</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cản</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quá</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trình</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rụng</a:t>
                      </a:r>
                      <a:r>
                        <a:rPr lang="en-US" sz="3000" b="0" kern="1200" dirty="0" smtClean="0">
                          <a:solidFill>
                            <a:srgbClr val="000000"/>
                          </a:solidFill>
                          <a:latin typeface="Arial" pitchFamily="34" charset="0"/>
                          <a:ea typeface="+mn-ea"/>
                          <a:cs typeface="+mn-cs"/>
                        </a:rPr>
                        <a:t> </a:t>
                      </a:r>
                      <a:r>
                        <a:rPr lang="en-US" sz="3000" b="0" kern="1200" dirty="0" err="1" smtClean="0">
                          <a:solidFill>
                            <a:srgbClr val="000000"/>
                          </a:solidFill>
                          <a:latin typeface="Arial" pitchFamily="34" charset="0"/>
                          <a:ea typeface="+mn-ea"/>
                          <a:cs typeface="+mn-cs"/>
                        </a:rPr>
                        <a:t>trứng</a:t>
                      </a:r>
                      <a:endParaRPr lang="en-US" sz="3000" b="0" kern="1200" dirty="0">
                        <a:solidFill>
                          <a:srgbClr val="000000"/>
                        </a:solidFill>
                        <a:latin typeface="Arial" pitchFamily="34" charset="0"/>
                        <a:ea typeface="+mn-ea"/>
                        <a:cs typeface="+mn-cs"/>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7205682"/>
                  </a:ext>
                </a:extLst>
              </a:tr>
              <a:tr h="1135314">
                <a:tc>
                  <a:txBody>
                    <a:bodyPr/>
                    <a:lstStyle/>
                    <a:p>
                      <a:pPr algn="l" fontAlgn="t"/>
                      <a:r>
                        <a:rPr lang="en-US" sz="3000" b="0" kern="1200" dirty="0" err="1">
                          <a:solidFill>
                            <a:srgbClr val="000000"/>
                          </a:solidFill>
                          <a:latin typeface="Arial" pitchFamily="34" charset="0"/>
                          <a:ea typeface="+mn-ea"/>
                          <a:cs typeface="+mn-cs"/>
                        </a:rPr>
                        <a:t>Sử</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dụng</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dụng</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cụ</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tử</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cung</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vòng</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tránh</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thai</a:t>
                      </a:r>
                      <a:r>
                        <a:rPr lang="en-US" sz="3000" b="0" kern="1200" dirty="0">
                          <a:solidFill>
                            <a:srgbClr val="000000"/>
                          </a:solidFill>
                          <a:latin typeface="Arial" pitchFamily="34" charset="0"/>
                          <a:ea typeface="+mn-ea"/>
                          <a:cs typeface="+mn-cs"/>
                        </a:rPr>
                        <a:t>)</a:t>
                      </a:r>
                    </a:p>
                  </a:txBody>
                  <a:tcPr marL="71438" marR="71438" marT="71438" marB="7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000" b="0" kern="1200" dirty="0" err="1">
                          <a:solidFill>
                            <a:srgbClr val="000000"/>
                          </a:solidFill>
                          <a:latin typeface="Arial" pitchFamily="34" charset="0"/>
                          <a:ea typeface="+mn-ea"/>
                          <a:cs typeface="+mn-cs"/>
                        </a:rPr>
                        <a:t>Ngăn</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không</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cho</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phôi</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làm</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tổ</a:t>
                      </a:r>
                      <a:r>
                        <a:rPr lang="en-US" sz="3000" b="0" kern="1200" dirty="0">
                          <a:solidFill>
                            <a:srgbClr val="000000"/>
                          </a:solidFill>
                          <a:latin typeface="Arial" pitchFamily="34" charset="0"/>
                          <a:ea typeface="+mn-ea"/>
                          <a:cs typeface="+mn-cs"/>
                        </a:rPr>
                        <a:t> ở </a:t>
                      </a:r>
                      <a:r>
                        <a:rPr lang="en-US" sz="3000" b="0" kern="1200" dirty="0" err="1">
                          <a:solidFill>
                            <a:srgbClr val="000000"/>
                          </a:solidFill>
                          <a:latin typeface="Arial" pitchFamily="34" charset="0"/>
                          <a:ea typeface="+mn-ea"/>
                          <a:cs typeface="+mn-cs"/>
                        </a:rPr>
                        <a:t>tử</a:t>
                      </a:r>
                      <a:r>
                        <a:rPr lang="en-US" sz="3000" b="0" kern="1200" dirty="0">
                          <a:solidFill>
                            <a:srgbClr val="000000"/>
                          </a:solidFill>
                          <a:latin typeface="Arial" pitchFamily="34" charset="0"/>
                          <a:ea typeface="+mn-ea"/>
                          <a:cs typeface="+mn-cs"/>
                        </a:rPr>
                        <a:t> </a:t>
                      </a:r>
                      <a:r>
                        <a:rPr lang="en-US" sz="3000" b="0" kern="1200" dirty="0" err="1">
                          <a:solidFill>
                            <a:srgbClr val="000000"/>
                          </a:solidFill>
                          <a:latin typeface="Arial" pitchFamily="34" charset="0"/>
                          <a:ea typeface="+mn-ea"/>
                          <a:cs typeface="+mn-cs"/>
                        </a:rPr>
                        <a:t>cung</a:t>
                      </a:r>
                      <a:endParaRPr lang="en-US" sz="3000" b="0" kern="1200" dirty="0">
                        <a:solidFill>
                          <a:srgbClr val="000000"/>
                        </a:solidFill>
                        <a:latin typeface="Arial" pitchFamily="34" charset="0"/>
                        <a:ea typeface="+mn-ea"/>
                        <a:cs typeface="+mn-cs"/>
                      </a:endParaRPr>
                    </a:p>
                  </a:txBody>
                  <a:tcPr marL="71438" marR="71438" marT="71438" marB="7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4785526"/>
                  </a:ext>
                </a:extLst>
              </a:tr>
            </a:tbl>
          </a:graphicData>
        </a:graphic>
      </p:graphicFrame>
    </p:spTree>
    <p:extLst>
      <p:ext uri="{BB962C8B-B14F-4D97-AF65-F5344CB8AC3E}">
        <p14:creationId xmlns:p14="http://schemas.microsoft.com/office/powerpoint/2010/main" val="12105580"/>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1477328"/>
          </a:xfrm>
          <a:prstGeom prst="rect">
            <a:avLst/>
          </a:prstGeom>
          <a:noFill/>
        </p:spPr>
        <p:txBody>
          <a:bodyPr wrap="square" rtlCol="0">
            <a:spAutoFit/>
          </a:bodyPr>
          <a:lstStyle/>
          <a:p>
            <a:pPr defTabSz="1371600"/>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tượng kinh nguyệt và biện pháp tránh thai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2169825"/>
          </a:xfrm>
          <a:prstGeom prst="rect">
            <a:avLst/>
          </a:prstGeom>
          <a:noFill/>
        </p:spPr>
        <p:txBody>
          <a:bodyPr wrap="square" rtlCol="0">
            <a:spAutoFit/>
          </a:bodyPr>
          <a:lstStyle/>
          <a:p>
            <a:pPr defTabSz="1371600"/>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ột </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 bệnh lây qua đường tình dục và bảo vệ sức khỏe sinh sản vị thành niên</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1847179" y="1543052"/>
            <a:ext cx="6424029" cy="8724900"/>
          </a:xfrm>
          <a:custGeom>
            <a:avLst/>
            <a:gdLst/>
            <a:ahLst/>
            <a:cxnLst/>
            <a:rect l="l" t="t" r="r" b="b"/>
            <a:pathLst>
              <a:path w="5825398" h="8336884">
                <a:moveTo>
                  <a:pt x="0" y="0"/>
                </a:moveTo>
                <a:lnTo>
                  <a:pt x="5825397" y="0"/>
                </a:lnTo>
                <a:lnTo>
                  <a:pt x="5825397" y="8336884"/>
                </a:lnTo>
                <a:lnTo>
                  <a:pt x="0" y="8336884"/>
                </a:lnTo>
                <a:lnTo>
                  <a:pt x="0" y="0"/>
                </a:lnTo>
                <a:close/>
              </a:path>
            </a:pathLst>
          </a:custGeom>
          <a:blipFill>
            <a:blip r:embed="rId6"/>
            <a:stretch>
              <a:fillRect/>
            </a:stretch>
          </a:blipFill>
        </p:spPr>
      </p:sp>
      <p:grpSp>
        <p:nvGrpSpPr>
          <p:cNvPr id="9" name="Group 9"/>
          <p:cNvGrpSpPr/>
          <p:nvPr/>
        </p:nvGrpSpPr>
        <p:grpSpPr>
          <a:xfrm>
            <a:off x="1030815" y="2604326"/>
            <a:ext cx="10816362" cy="4139376"/>
            <a:chOff x="0" y="0"/>
            <a:chExt cx="14425571" cy="5578913"/>
          </a:xfrm>
        </p:grpSpPr>
        <p:grpSp>
          <p:nvGrpSpPr>
            <p:cNvPr id="10" name="Group 10"/>
            <p:cNvGrpSpPr/>
            <p:nvPr/>
          </p:nvGrpSpPr>
          <p:grpSpPr>
            <a:xfrm>
              <a:off x="0" y="0"/>
              <a:ext cx="14425571" cy="5578913"/>
              <a:chOff x="0" y="0"/>
              <a:chExt cx="2849496" cy="1102008"/>
            </a:xfrm>
          </p:grpSpPr>
          <p:sp>
            <p:nvSpPr>
              <p:cNvPr id="11" name="Freeform 11"/>
              <p:cNvSpPr/>
              <p:nvPr/>
            </p:nvSpPr>
            <p:spPr>
              <a:xfrm>
                <a:off x="0" y="0"/>
                <a:ext cx="2849496" cy="1102008"/>
              </a:xfrm>
              <a:custGeom>
                <a:avLst/>
                <a:gdLst/>
                <a:ahLst/>
                <a:cxnLst/>
                <a:rect l="l" t="t" r="r" b="b"/>
                <a:pathLst>
                  <a:path w="2849496" h="1102008">
                    <a:moveTo>
                      <a:pt x="0" y="0"/>
                    </a:moveTo>
                    <a:lnTo>
                      <a:pt x="2849496" y="0"/>
                    </a:lnTo>
                    <a:lnTo>
                      <a:pt x="2849496" y="1102008"/>
                    </a:lnTo>
                    <a:lnTo>
                      <a:pt x="0" y="1102008"/>
                    </a:lnTo>
                    <a:close/>
                  </a:path>
                </a:pathLst>
              </a:custGeom>
              <a:gradFill rotWithShape="1">
                <a:gsLst>
                  <a:gs pos="0">
                    <a:srgbClr val="FFDE59">
                      <a:alpha val="100000"/>
                    </a:srgbClr>
                  </a:gs>
                  <a:gs pos="100000">
                    <a:srgbClr val="FF914D">
                      <a:alpha val="100000"/>
                    </a:srgbClr>
                  </a:gs>
                </a:gsLst>
                <a:lin ang="0"/>
              </a:gradFill>
            </p:spPr>
          </p:sp>
          <p:sp>
            <p:nvSpPr>
              <p:cNvPr id="12" name="TextBox 12"/>
              <p:cNvSpPr txBox="1"/>
              <p:nvPr/>
            </p:nvSpPr>
            <p:spPr>
              <a:xfrm>
                <a:off x="0" y="-47625"/>
                <a:ext cx="812800" cy="860425"/>
              </a:xfrm>
              <a:prstGeom prst="rect">
                <a:avLst/>
              </a:prstGeom>
            </p:spPr>
            <p:txBody>
              <a:bodyPr lIns="76200" tIns="76200" rIns="76200" bIns="76200" rtlCol="0" anchor="ctr"/>
              <a:lstStyle/>
              <a:p>
                <a:pPr algn="ctr" defTabSz="914172">
                  <a:lnSpc>
                    <a:spcPts val="3219"/>
                  </a:lnSpc>
                </a:pPr>
                <a:endParaRPr b="1">
                  <a:solidFill>
                    <a:prstClr val="black"/>
                  </a:solidFill>
                  <a:latin typeface="Arial" pitchFamily="34" charset="0"/>
                </a:endParaRPr>
              </a:p>
            </p:txBody>
          </p:sp>
        </p:grpSp>
        <p:sp>
          <p:nvSpPr>
            <p:cNvPr id="13" name="TextBox 13"/>
            <p:cNvSpPr txBox="1"/>
            <p:nvPr/>
          </p:nvSpPr>
          <p:spPr>
            <a:xfrm>
              <a:off x="638568" y="305548"/>
              <a:ext cx="13148435" cy="5151952"/>
            </a:xfrm>
            <a:prstGeom prst="rect">
              <a:avLst/>
            </a:prstGeom>
          </p:spPr>
          <p:txBody>
            <a:bodyPr lIns="0" tIns="0" rIns="0" bIns="0" rtlCol="0" anchor="t">
              <a:spAutoFit/>
            </a:bodyPr>
            <a:lstStyle/>
            <a:p>
              <a:pPr algn="just" defTabSz="914172">
                <a:lnSpc>
                  <a:spcPct val="120000"/>
                </a:lnSpc>
                <a:spcBef>
                  <a:spcPct val="0"/>
                </a:spcBef>
              </a:pPr>
              <a:r>
                <a:rPr lang="en-US" sz="3450" b="1" dirty="0" err="1">
                  <a:solidFill>
                    <a:srgbClr val="000000"/>
                  </a:solidFill>
                  <a:latin typeface="Arial" pitchFamily="34" charset="0"/>
                </a:rPr>
                <a:t>Bệnh</a:t>
              </a:r>
              <a:r>
                <a:rPr lang="en-US" sz="3450" b="1" dirty="0">
                  <a:solidFill>
                    <a:srgbClr val="000000"/>
                  </a:solidFill>
                  <a:latin typeface="Arial" pitchFamily="34" charset="0"/>
                </a:rPr>
                <a:t> </a:t>
              </a:r>
              <a:r>
                <a:rPr lang="en-US" sz="3450" b="1" dirty="0" err="1">
                  <a:solidFill>
                    <a:srgbClr val="000000"/>
                  </a:solidFill>
                  <a:latin typeface="Arial" pitchFamily="34" charset="0"/>
                </a:rPr>
                <a:t>lây</a:t>
              </a:r>
              <a:r>
                <a:rPr lang="en-US" sz="3450" b="1" dirty="0">
                  <a:solidFill>
                    <a:srgbClr val="000000"/>
                  </a:solidFill>
                  <a:latin typeface="Arial" pitchFamily="34" charset="0"/>
                </a:rPr>
                <a:t> </a:t>
              </a:r>
              <a:r>
                <a:rPr lang="en-US" sz="3450" b="1" dirty="0" err="1">
                  <a:solidFill>
                    <a:srgbClr val="000000"/>
                  </a:solidFill>
                  <a:latin typeface="Arial" pitchFamily="34" charset="0"/>
                </a:rPr>
                <a:t>truyền</a:t>
              </a:r>
              <a:r>
                <a:rPr lang="en-US" sz="3450" b="1" dirty="0">
                  <a:solidFill>
                    <a:srgbClr val="000000"/>
                  </a:solidFill>
                  <a:latin typeface="Arial" pitchFamily="34" charset="0"/>
                </a:rPr>
                <a:t> qua </a:t>
              </a:r>
              <a:r>
                <a:rPr lang="en-US" sz="3450" b="1" dirty="0" err="1">
                  <a:solidFill>
                    <a:srgbClr val="000000"/>
                  </a:solidFill>
                  <a:latin typeface="Arial" pitchFamily="34" charset="0"/>
                </a:rPr>
                <a:t>đường</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a:t>
              </a:r>
              <a:r>
                <a:rPr lang="en-US" sz="3450" b="1" dirty="0" err="1">
                  <a:solidFill>
                    <a:srgbClr val="000000"/>
                  </a:solidFill>
                  <a:latin typeface="Arial" pitchFamily="34" charset="0"/>
                </a:rPr>
                <a:t>dục</a:t>
              </a:r>
              <a:r>
                <a:rPr lang="en-US" sz="3450" b="1" dirty="0">
                  <a:solidFill>
                    <a:srgbClr val="000000"/>
                  </a:solidFill>
                  <a:latin typeface="Arial" pitchFamily="34" charset="0"/>
                </a:rPr>
                <a:t> </a:t>
              </a:r>
              <a:r>
                <a:rPr lang="en-US" sz="3450" b="1" dirty="0" err="1">
                  <a:solidFill>
                    <a:srgbClr val="000000"/>
                  </a:solidFill>
                  <a:latin typeface="Arial" pitchFamily="34" charset="0"/>
                </a:rPr>
                <a:t>là</a:t>
              </a:r>
              <a:r>
                <a:rPr lang="en-US" sz="3450" b="1" dirty="0">
                  <a:solidFill>
                    <a:srgbClr val="000000"/>
                  </a:solidFill>
                  <a:latin typeface="Arial" pitchFamily="34" charset="0"/>
                </a:rPr>
                <a:t> </a:t>
              </a:r>
              <a:r>
                <a:rPr lang="en-US" sz="3450" b="1" dirty="0" err="1">
                  <a:solidFill>
                    <a:srgbClr val="000000"/>
                  </a:solidFill>
                  <a:latin typeface="Arial" pitchFamily="34" charset="0"/>
                </a:rPr>
                <a:t>bệnh</a:t>
              </a:r>
              <a:r>
                <a:rPr lang="en-US" sz="3450" b="1" dirty="0">
                  <a:solidFill>
                    <a:srgbClr val="000000"/>
                  </a:solidFill>
                  <a:latin typeface="Arial" pitchFamily="34" charset="0"/>
                </a:rPr>
                <a:t> </a:t>
              </a:r>
              <a:r>
                <a:rPr lang="en-US" sz="3450" b="1" dirty="0" err="1">
                  <a:solidFill>
                    <a:srgbClr val="000000"/>
                  </a:solidFill>
                  <a:latin typeface="Arial" pitchFamily="34" charset="0"/>
                </a:rPr>
                <a:t>lây</a:t>
              </a:r>
              <a:r>
                <a:rPr lang="en-US" sz="3450" b="1" dirty="0">
                  <a:solidFill>
                    <a:srgbClr val="000000"/>
                  </a:solidFill>
                  <a:latin typeface="Arial" pitchFamily="34" charset="0"/>
                </a:rPr>
                <a:t> </a:t>
              </a:r>
              <a:r>
                <a:rPr lang="en-US" sz="3450" b="1" dirty="0" err="1">
                  <a:solidFill>
                    <a:srgbClr val="000000"/>
                  </a:solidFill>
                  <a:latin typeface="Arial" pitchFamily="34" charset="0"/>
                </a:rPr>
                <a:t>từ</a:t>
              </a:r>
              <a:r>
                <a:rPr lang="en-US" sz="3450" b="1" dirty="0">
                  <a:solidFill>
                    <a:srgbClr val="000000"/>
                  </a:solidFill>
                  <a:latin typeface="Arial" pitchFamily="34" charset="0"/>
                </a:rPr>
                <a:t> </a:t>
              </a:r>
              <a:r>
                <a:rPr lang="en-US" sz="3450" b="1" dirty="0" err="1">
                  <a:solidFill>
                    <a:srgbClr val="000000"/>
                  </a:solidFill>
                  <a:latin typeface="Arial" pitchFamily="34" charset="0"/>
                </a:rPr>
                <a:t>người</a:t>
              </a:r>
              <a:r>
                <a:rPr lang="en-US" sz="3450" b="1" dirty="0">
                  <a:solidFill>
                    <a:srgbClr val="000000"/>
                  </a:solidFill>
                  <a:latin typeface="Arial" pitchFamily="34" charset="0"/>
                </a:rPr>
                <a:t> </a:t>
              </a:r>
              <a:r>
                <a:rPr lang="en-US" sz="3450" b="1" dirty="0" err="1">
                  <a:solidFill>
                    <a:srgbClr val="000000"/>
                  </a:solidFill>
                  <a:latin typeface="Arial" pitchFamily="34" charset="0"/>
                </a:rPr>
                <a:t>này</a:t>
              </a:r>
              <a:r>
                <a:rPr lang="en-US" sz="3450" b="1" dirty="0">
                  <a:solidFill>
                    <a:srgbClr val="000000"/>
                  </a:solidFill>
                  <a:latin typeface="Arial" pitchFamily="34" charset="0"/>
                </a:rPr>
                <a:t> sang </a:t>
              </a:r>
              <a:r>
                <a:rPr lang="en-US" sz="3450" b="1" dirty="0" err="1">
                  <a:solidFill>
                    <a:srgbClr val="000000"/>
                  </a:solidFill>
                  <a:latin typeface="Arial" pitchFamily="34" charset="0"/>
                </a:rPr>
                <a:t>người</a:t>
              </a:r>
              <a:r>
                <a:rPr lang="en-US" sz="3450" b="1" dirty="0">
                  <a:solidFill>
                    <a:srgbClr val="000000"/>
                  </a:solidFill>
                  <a:latin typeface="Arial" pitchFamily="34" charset="0"/>
                </a:rPr>
                <a:t> </a:t>
              </a:r>
              <a:r>
                <a:rPr lang="en-US" sz="3450" b="1" dirty="0" err="1">
                  <a:solidFill>
                    <a:srgbClr val="000000"/>
                  </a:solidFill>
                  <a:latin typeface="Arial" pitchFamily="34" charset="0"/>
                </a:rPr>
                <a:t>khác</a:t>
              </a:r>
              <a:r>
                <a:rPr lang="en-US" sz="3450" b="1" dirty="0">
                  <a:solidFill>
                    <a:srgbClr val="000000"/>
                  </a:solidFill>
                  <a:latin typeface="Arial" pitchFamily="34" charset="0"/>
                </a:rPr>
                <a:t> qua </a:t>
              </a:r>
              <a:r>
                <a:rPr lang="en-US" sz="3450" b="1" dirty="0" err="1">
                  <a:solidFill>
                    <a:srgbClr val="000000"/>
                  </a:solidFill>
                  <a:latin typeface="Arial" pitchFamily="34" charset="0"/>
                </a:rPr>
                <a:t>quan</a:t>
              </a:r>
              <a:r>
                <a:rPr lang="en-US" sz="3450" b="1" dirty="0">
                  <a:solidFill>
                    <a:srgbClr val="000000"/>
                  </a:solidFill>
                  <a:latin typeface="Arial" pitchFamily="34" charset="0"/>
                </a:rPr>
                <a:t> </a:t>
              </a:r>
              <a:r>
                <a:rPr lang="en-US" sz="3450" b="1" dirty="0" err="1">
                  <a:solidFill>
                    <a:srgbClr val="000000"/>
                  </a:solidFill>
                  <a:latin typeface="Arial" pitchFamily="34" charset="0"/>
                </a:rPr>
                <a:t>hệ</a:t>
              </a:r>
              <a:r>
                <a:rPr lang="en-US" sz="3450" b="1" dirty="0">
                  <a:solidFill>
                    <a:srgbClr val="000000"/>
                  </a:solidFill>
                  <a:latin typeface="Arial" pitchFamily="34" charset="0"/>
                </a:rPr>
                <a:t> </a:t>
              </a:r>
              <a:r>
                <a:rPr lang="en-US" sz="3450" b="1" dirty="0" err="1">
                  <a:solidFill>
                    <a:srgbClr val="000000"/>
                  </a:solidFill>
                  <a:latin typeface="Arial" pitchFamily="34" charset="0"/>
                </a:rPr>
                <a:t>tình</a:t>
              </a:r>
              <a:r>
                <a:rPr lang="en-US" sz="3450" b="1" dirty="0">
                  <a:solidFill>
                    <a:srgbClr val="000000"/>
                  </a:solidFill>
                  <a:latin typeface="Arial" pitchFamily="34" charset="0"/>
                </a:rPr>
                <a:t> </a:t>
              </a:r>
              <a:r>
                <a:rPr lang="en-US" sz="3450" b="1" dirty="0" err="1">
                  <a:solidFill>
                    <a:srgbClr val="000000"/>
                  </a:solidFill>
                  <a:latin typeface="Arial" pitchFamily="34" charset="0"/>
                </a:rPr>
                <a:t>dục</a:t>
              </a:r>
              <a:r>
                <a:rPr lang="en-US" sz="3450" b="1" dirty="0">
                  <a:solidFill>
                    <a:srgbClr val="000000"/>
                  </a:solidFill>
                  <a:latin typeface="Arial" pitchFamily="34" charset="0"/>
                </a:rPr>
                <a:t> </a:t>
              </a:r>
              <a:r>
                <a:rPr lang="en-US" sz="3450" b="1" dirty="0" err="1">
                  <a:solidFill>
                    <a:srgbClr val="000000"/>
                  </a:solidFill>
                  <a:latin typeface="Arial" pitchFamily="34" charset="0"/>
                </a:rPr>
                <a:t>không</a:t>
              </a:r>
              <a:r>
                <a:rPr lang="en-US" sz="3450" b="1" dirty="0">
                  <a:solidFill>
                    <a:srgbClr val="000000"/>
                  </a:solidFill>
                  <a:latin typeface="Arial" pitchFamily="34" charset="0"/>
                </a:rPr>
                <a:t> an </a:t>
              </a:r>
              <a:r>
                <a:rPr lang="en-US" sz="3450" b="1" dirty="0" err="1">
                  <a:solidFill>
                    <a:srgbClr val="000000"/>
                  </a:solidFill>
                  <a:latin typeface="Arial" pitchFamily="34" charset="0"/>
                </a:rPr>
                <a:t>toàn</a:t>
              </a:r>
              <a:r>
                <a:rPr lang="en-US" sz="3450" b="1" dirty="0">
                  <a:solidFill>
                    <a:srgbClr val="000000"/>
                  </a:solidFill>
                  <a:latin typeface="Arial" pitchFamily="34" charset="0"/>
                </a:rPr>
                <a:t>. </a:t>
              </a:r>
              <a:r>
                <a:rPr lang="en-US" sz="3450" b="1" dirty="0" err="1">
                  <a:solidFill>
                    <a:srgbClr val="000000"/>
                  </a:solidFill>
                  <a:latin typeface="Arial" pitchFamily="34" charset="0"/>
                </a:rPr>
                <a:t>Bệnh</a:t>
              </a:r>
              <a:r>
                <a:rPr lang="en-US" sz="3450" b="1" dirty="0">
                  <a:solidFill>
                    <a:srgbClr val="000000"/>
                  </a:solidFill>
                  <a:latin typeface="Arial" pitchFamily="34" charset="0"/>
                </a:rPr>
                <a:t> do vi </a:t>
              </a:r>
              <a:r>
                <a:rPr lang="en-US" sz="3450" b="1" dirty="0" err="1">
                  <a:solidFill>
                    <a:srgbClr val="000000"/>
                  </a:solidFill>
                  <a:latin typeface="Arial" pitchFamily="34" charset="0"/>
                </a:rPr>
                <a:t>khuẩn</a:t>
              </a:r>
              <a:r>
                <a:rPr lang="en-US" sz="3450" b="1" dirty="0">
                  <a:solidFill>
                    <a:srgbClr val="000000"/>
                  </a:solidFill>
                  <a:latin typeface="Arial" pitchFamily="34" charset="0"/>
                </a:rPr>
                <a:t>, virus, </a:t>
              </a:r>
              <a:r>
                <a:rPr lang="en-US" sz="3450" b="1" dirty="0" err="1">
                  <a:solidFill>
                    <a:srgbClr val="000000"/>
                  </a:solidFill>
                  <a:latin typeface="Arial" pitchFamily="34" charset="0"/>
                </a:rPr>
                <a:t>nấm</a:t>
              </a:r>
              <a:r>
                <a:rPr lang="en-US" sz="3450" b="1" dirty="0">
                  <a:solidFill>
                    <a:srgbClr val="000000"/>
                  </a:solidFill>
                  <a:latin typeface="Arial" pitchFamily="34" charset="0"/>
                </a:rPr>
                <a:t> </a:t>
              </a:r>
              <a:r>
                <a:rPr lang="en-US" sz="3450" b="1" dirty="0" err="1">
                  <a:solidFill>
                    <a:srgbClr val="000000"/>
                  </a:solidFill>
                  <a:latin typeface="Arial" pitchFamily="34" charset="0"/>
                </a:rPr>
                <a:t>hoặc</a:t>
              </a:r>
              <a:r>
                <a:rPr lang="en-US" sz="3450" b="1" dirty="0">
                  <a:solidFill>
                    <a:srgbClr val="000000"/>
                  </a:solidFill>
                  <a:latin typeface="Arial" pitchFamily="34" charset="0"/>
                </a:rPr>
                <a:t> </a:t>
              </a:r>
              <a:r>
                <a:rPr lang="en-US" sz="3450" b="1" dirty="0" err="1">
                  <a:solidFill>
                    <a:srgbClr val="000000"/>
                  </a:solidFill>
                  <a:latin typeface="Arial" pitchFamily="34" charset="0"/>
                </a:rPr>
                <a:t>kí</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a:t>
              </a:r>
              <a:r>
                <a:rPr lang="en-US" sz="3450" b="1" dirty="0" err="1">
                  <a:solidFill>
                    <a:srgbClr val="000000"/>
                  </a:solidFill>
                  <a:latin typeface="Arial" pitchFamily="34" charset="0"/>
                </a:rPr>
                <a:t>trùng</a:t>
              </a:r>
              <a:r>
                <a:rPr lang="en-US" sz="3450" b="1" dirty="0">
                  <a:solidFill>
                    <a:srgbClr val="000000"/>
                  </a:solidFill>
                  <a:latin typeface="Arial" pitchFamily="34" charset="0"/>
                </a:rPr>
                <a:t> </a:t>
              </a:r>
              <a:r>
                <a:rPr lang="en-US" sz="3450" b="1" dirty="0" err="1">
                  <a:solidFill>
                    <a:srgbClr val="000000"/>
                  </a:solidFill>
                  <a:latin typeface="Arial" pitchFamily="34" charset="0"/>
                </a:rPr>
                <a:t>gây</a:t>
              </a:r>
              <a:r>
                <a:rPr lang="en-US" sz="3450" b="1" dirty="0">
                  <a:solidFill>
                    <a:srgbClr val="000000"/>
                  </a:solidFill>
                  <a:latin typeface="Arial" pitchFamily="34" charset="0"/>
                </a:rPr>
                <a:t> </a:t>
              </a:r>
              <a:r>
                <a:rPr lang="en-US" sz="3450" b="1" dirty="0" err="1">
                  <a:solidFill>
                    <a:srgbClr val="000000"/>
                  </a:solidFill>
                  <a:latin typeface="Arial" pitchFamily="34" charset="0"/>
                </a:rPr>
                <a:t>nên</a:t>
              </a:r>
              <a:r>
                <a:rPr lang="en-US" sz="3450" b="1" dirty="0">
                  <a:solidFill>
                    <a:srgbClr val="000000"/>
                  </a:solidFill>
                  <a:latin typeface="Arial" pitchFamily="34" charset="0"/>
                </a:rPr>
                <a:t> </a:t>
              </a:r>
              <a:r>
                <a:rPr lang="en-US" sz="3450" b="1" dirty="0" err="1">
                  <a:solidFill>
                    <a:srgbClr val="000000"/>
                  </a:solidFill>
                  <a:latin typeface="Arial" pitchFamily="34" charset="0"/>
                </a:rPr>
                <a:t>như</a:t>
              </a:r>
              <a:r>
                <a:rPr lang="en-US" sz="3450" b="1" dirty="0">
                  <a:solidFill>
                    <a:srgbClr val="000000"/>
                  </a:solidFill>
                  <a:latin typeface="Arial" pitchFamily="34" charset="0"/>
                </a:rPr>
                <a:t> HIV/AIDS, </a:t>
              </a:r>
              <a:r>
                <a:rPr lang="en-US" sz="3450" b="1" dirty="0" err="1">
                  <a:solidFill>
                    <a:srgbClr val="000000"/>
                  </a:solidFill>
                  <a:latin typeface="Arial" pitchFamily="34" charset="0"/>
                </a:rPr>
                <a:t>bệnh</a:t>
              </a:r>
              <a:r>
                <a:rPr lang="en-US" sz="3450" b="1" dirty="0">
                  <a:solidFill>
                    <a:srgbClr val="000000"/>
                  </a:solidFill>
                  <a:latin typeface="Arial" pitchFamily="34" charset="0"/>
                </a:rPr>
                <a:t> </a:t>
              </a:r>
              <a:r>
                <a:rPr lang="en-US" sz="3450" b="1" dirty="0" err="1">
                  <a:solidFill>
                    <a:srgbClr val="000000"/>
                  </a:solidFill>
                  <a:latin typeface="Arial" pitchFamily="34" charset="0"/>
                </a:rPr>
                <a:t>lậu</a:t>
              </a:r>
              <a:r>
                <a:rPr lang="en-US" sz="3450" b="1" dirty="0">
                  <a:solidFill>
                    <a:srgbClr val="000000"/>
                  </a:solidFill>
                  <a:latin typeface="Arial" pitchFamily="34" charset="0"/>
                </a:rPr>
                <a:t>, </a:t>
              </a:r>
              <a:r>
                <a:rPr lang="en-US" sz="3450" b="1" dirty="0" err="1">
                  <a:solidFill>
                    <a:srgbClr val="000000"/>
                  </a:solidFill>
                  <a:latin typeface="Arial" pitchFamily="34" charset="0"/>
                </a:rPr>
                <a:t>giang</a:t>
              </a:r>
              <a:r>
                <a:rPr lang="en-US" sz="3450" b="1" dirty="0">
                  <a:solidFill>
                    <a:srgbClr val="000000"/>
                  </a:solidFill>
                  <a:latin typeface="Arial" pitchFamily="34" charset="0"/>
                </a:rPr>
                <a:t> </a:t>
              </a:r>
              <a:r>
                <a:rPr lang="en-US" sz="3450" b="1" dirty="0" err="1">
                  <a:solidFill>
                    <a:srgbClr val="000000"/>
                  </a:solidFill>
                  <a:latin typeface="Arial" pitchFamily="34" charset="0"/>
                </a:rPr>
                <a:t>mai</a:t>
              </a:r>
              <a:r>
                <a:rPr lang="en-US" sz="3450" b="1" dirty="0">
                  <a:solidFill>
                    <a:srgbClr val="000000"/>
                  </a:solidFill>
                  <a:latin typeface="Arial" pitchFamily="34" charset="0"/>
                </a:rPr>
                <a:t>, </a:t>
              </a:r>
              <a:r>
                <a:rPr lang="en-US" sz="3450" b="1" dirty="0" err="1">
                  <a:solidFill>
                    <a:srgbClr val="000000"/>
                  </a:solidFill>
                  <a:latin typeface="Arial" pitchFamily="34" charset="0"/>
                </a:rPr>
                <a:t>sùi</a:t>
              </a:r>
              <a:r>
                <a:rPr lang="en-US" sz="3450" b="1" dirty="0">
                  <a:solidFill>
                    <a:srgbClr val="000000"/>
                  </a:solidFill>
                  <a:latin typeface="Arial" pitchFamily="34" charset="0"/>
                </a:rPr>
                <a:t> </a:t>
              </a:r>
              <a:r>
                <a:rPr lang="en-US" sz="3450" b="1" dirty="0" err="1">
                  <a:solidFill>
                    <a:srgbClr val="000000"/>
                  </a:solidFill>
                  <a:latin typeface="Arial" pitchFamily="34" charset="0"/>
                </a:rPr>
                <a:t>mào</a:t>
              </a:r>
              <a:r>
                <a:rPr lang="en-US" sz="3450" b="1" dirty="0">
                  <a:solidFill>
                    <a:srgbClr val="000000"/>
                  </a:solidFill>
                  <a:latin typeface="Arial" pitchFamily="34" charset="0"/>
                </a:rPr>
                <a:t> </a:t>
              </a:r>
              <a:r>
                <a:rPr lang="en-US" sz="3450" b="1" dirty="0" err="1">
                  <a:solidFill>
                    <a:srgbClr val="000000"/>
                  </a:solidFill>
                  <a:latin typeface="Arial" pitchFamily="34" charset="0"/>
                </a:rPr>
                <a:t>gà</a:t>
              </a:r>
              <a:r>
                <a:rPr lang="en-US" sz="3450" b="1" dirty="0">
                  <a:solidFill>
                    <a:srgbClr val="000000"/>
                  </a:solidFill>
                  <a:latin typeface="Arial" pitchFamily="34" charset="0"/>
                </a:rPr>
                <a:t>, </a:t>
              </a:r>
              <a:r>
                <a:rPr lang="en-US" sz="3450" b="1" dirty="0" err="1">
                  <a:solidFill>
                    <a:srgbClr val="000000"/>
                  </a:solidFill>
                  <a:latin typeface="Arial" pitchFamily="34" charset="0"/>
                </a:rPr>
                <a:t>viêm</a:t>
              </a:r>
              <a:r>
                <a:rPr lang="en-US" sz="3450" b="1" dirty="0">
                  <a:solidFill>
                    <a:srgbClr val="000000"/>
                  </a:solidFill>
                  <a:latin typeface="Arial" pitchFamily="34" charset="0"/>
                </a:rPr>
                <a:t> </a:t>
              </a:r>
              <a:r>
                <a:rPr lang="en-US" sz="3450" b="1" dirty="0" err="1">
                  <a:solidFill>
                    <a:srgbClr val="000000"/>
                  </a:solidFill>
                  <a:latin typeface="Arial" pitchFamily="34" charset="0"/>
                </a:rPr>
                <a:t>gan</a:t>
              </a:r>
              <a:r>
                <a:rPr lang="en-US" sz="3450" b="1" dirty="0">
                  <a:solidFill>
                    <a:srgbClr val="000000"/>
                  </a:solidFill>
                  <a:latin typeface="Arial" pitchFamily="34" charset="0"/>
                </a:rPr>
                <a:t> B,... </a:t>
              </a:r>
            </a:p>
          </p:txBody>
        </p:sp>
      </p:grpSp>
      <p:sp>
        <p:nvSpPr>
          <p:cNvPr id="14" name="Freeform 14"/>
          <p:cNvSpPr/>
          <p:nvPr/>
        </p:nvSpPr>
        <p:spPr>
          <a:xfrm>
            <a:off x="1030814" y="6970409"/>
            <a:ext cx="10794930" cy="3316592"/>
          </a:xfrm>
          <a:custGeom>
            <a:avLst/>
            <a:gdLst/>
            <a:ahLst/>
            <a:cxnLst/>
            <a:rect l="l" t="t" r="r" b="b"/>
            <a:pathLst>
              <a:path w="10819179" h="3089074">
                <a:moveTo>
                  <a:pt x="0" y="0"/>
                </a:moveTo>
                <a:lnTo>
                  <a:pt x="10819179" y="0"/>
                </a:lnTo>
                <a:lnTo>
                  <a:pt x="10819179" y="3089074"/>
                </a:lnTo>
                <a:lnTo>
                  <a:pt x="0" y="3089074"/>
                </a:lnTo>
                <a:lnTo>
                  <a:pt x="0" y="0"/>
                </a:lnTo>
                <a:close/>
              </a:path>
            </a:pathLst>
          </a:custGeom>
          <a:blipFill>
            <a:blip r:embed="rId7"/>
            <a:stretch>
              <a:fillRect t="-64175"/>
            </a:stretch>
          </a:blipFill>
        </p:spPr>
      </p:sp>
      <p:sp>
        <p:nvSpPr>
          <p:cNvPr id="15" name="TextBox 15"/>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Một</a:t>
            </a:r>
            <a:r>
              <a:rPr lang="en-US" sz="3450" b="1" dirty="0">
                <a:solidFill>
                  <a:srgbClr val="000000"/>
                </a:solidFill>
                <a:latin typeface="Arial" pitchFamily="34" charset="0"/>
              </a:rPr>
              <a:t> </a:t>
            </a:r>
            <a:r>
              <a:rPr lang="en-US" sz="3450" b="1" dirty="0" err="1">
                <a:solidFill>
                  <a:srgbClr val="000000"/>
                </a:solidFill>
                <a:latin typeface="Arial" pitchFamily="34" charset="0"/>
              </a:rPr>
              <a:t>số</a:t>
            </a:r>
            <a:r>
              <a:rPr lang="en-US" sz="3450" b="1" dirty="0">
                <a:solidFill>
                  <a:srgbClr val="000000"/>
                </a:solidFill>
                <a:latin typeface="Arial" pitchFamily="34" charset="0"/>
              </a:rPr>
              <a:t> </a:t>
            </a:r>
            <a:r>
              <a:rPr lang="en-US" sz="3450" b="1" dirty="0" err="1">
                <a:solidFill>
                  <a:srgbClr val="000000"/>
                </a:solidFill>
                <a:latin typeface="Arial" pitchFamily="34" charset="0"/>
              </a:rPr>
              <a:t>bệnh</a:t>
            </a:r>
            <a:r>
              <a:rPr lang="en-US" sz="3450" b="1" dirty="0">
                <a:solidFill>
                  <a:srgbClr val="000000"/>
                </a:solidFill>
                <a:latin typeface="Arial" pitchFamily="34" charset="0"/>
              </a:rPr>
              <a:t> </a:t>
            </a:r>
            <a:r>
              <a:rPr lang="en-US" sz="3450" b="1" dirty="0" err="1">
                <a:solidFill>
                  <a:srgbClr val="000000"/>
                </a:solidFill>
                <a:latin typeface="Arial" pitchFamily="34" charset="0"/>
              </a:rPr>
              <a:t>lây</a:t>
            </a:r>
            <a:r>
              <a:rPr lang="en-US" sz="3450" b="1" dirty="0">
                <a:solidFill>
                  <a:srgbClr val="000000"/>
                </a:solidFill>
                <a:latin typeface="Arial" pitchFamily="34" charset="0"/>
              </a:rPr>
              <a:t> </a:t>
            </a:r>
            <a:r>
              <a:rPr lang="en-US" sz="3450" b="1" dirty="0" err="1">
                <a:solidFill>
                  <a:srgbClr val="000000"/>
                </a:solidFill>
                <a:latin typeface="Arial" pitchFamily="34" charset="0"/>
              </a:rPr>
              <a:t>truyền</a:t>
            </a:r>
            <a:r>
              <a:rPr lang="en-US" sz="3450" b="1" dirty="0">
                <a:solidFill>
                  <a:srgbClr val="000000"/>
                </a:solidFill>
                <a:latin typeface="Arial" pitchFamily="34" charset="0"/>
              </a:rPr>
              <a:t> qua </a:t>
            </a:r>
            <a:r>
              <a:rPr lang="en-US" sz="3450" b="1" dirty="0" err="1">
                <a:solidFill>
                  <a:srgbClr val="000000"/>
                </a:solidFill>
                <a:latin typeface="Arial" pitchFamily="34" charset="0"/>
              </a:rPr>
              <a:t>đường</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a:t>
            </a:r>
            <a:r>
              <a:rPr lang="en-US" sz="3450" b="1" dirty="0" err="1">
                <a:solidFill>
                  <a:srgbClr val="000000"/>
                </a:solidFill>
                <a:latin typeface="Arial" pitchFamily="34" charset="0"/>
              </a:rPr>
              <a:t>dục</a:t>
            </a:r>
            <a:endParaRPr lang="en-US" sz="3450" b="1" dirty="0">
              <a:solidFill>
                <a:srgbClr val="000000"/>
              </a:solidFill>
              <a:latin typeface="Arial" pitchFamily="34" charset="0"/>
            </a:endParaRPr>
          </a:p>
        </p:txBody>
      </p:sp>
      <p:sp>
        <p:nvSpPr>
          <p:cNvPr id="16" name="TextBox 5"/>
          <p:cNvSpPr txBox="1"/>
          <p:nvPr/>
        </p:nvSpPr>
        <p:spPr>
          <a:xfrm>
            <a:off x="2224893" y="271120"/>
            <a:ext cx="13091307" cy="1256754"/>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IV. MỘT SỐ BỆNH LÂY TRUYỀN QUA ĐƯỜNG SINH DỤC VÀ BẢO VỆ SỨC KHỎE VỊ THÀNH NIÊN</a:t>
            </a:r>
          </a:p>
        </p:txBody>
      </p:sp>
    </p:spTree>
    <p:extLst>
      <p:ext uri="{BB962C8B-B14F-4D97-AF65-F5344CB8AC3E}">
        <p14:creationId xmlns:p14="http://schemas.microsoft.com/office/powerpoint/2010/main" val="160771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2224893" y="271120"/>
            <a:ext cx="13091307" cy="1256754"/>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IV. MỘT SỐ BỆNH LÂY TRUYỀN QUA ĐƯỜNG SINH DỤC VÀ BẢO VỆ SỨC KHỎE VỊ THÀNH NIÊN</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Một</a:t>
            </a:r>
            <a:r>
              <a:rPr lang="en-US" sz="3450" b="1" dirty="0">
                <a:solidFill>
                  <a:srgbClr val="000000"/>
                </a:solidFill>
                <a:latin typeface="Arial" pitchFamily="34" charset="0"/>
              </a:rPr>
              <a:t> </a:t>
            </a:r>
            <a:r>
              <a:rPr lang="en-US" sz="3450" b="1" dirty="0" err="1">
                <a:solidFill>
                  <a:srgbClr val="000000"/>
                </a:solidFill>
                <a:latin typeface="Arial" pitchFamily="34" charset="0"/>
              </a:rPr>
              <a:t>số</a:t>
            </a:r>
            <a:r>
              <a:rPr lang="en-US" sz="3450" b="1" dirty="0">
                <a:solidFill>
                  <a:srgbClr val="000000"/>
                </a:solidFill>
                <a:latin typeface="Arial" pitchFamily="34" charset="0"/>
              </a:rPr>
              <a:t> </a:t>
            </a:r>
            <a:r>
              <a:rPr lang="en-US" sz="3450" b="1" dirty="0" err="1">
                <a:solidFill>
                  <a:srgbClr val="000000"/>
                </a:solidFill>
                <a:latin typeface="Arial" pitchFamily="34" charset="0"/>
              </a:rPr>
              <a:t>bệnh</a:t>
            </a:r>
            <a:r>
              <a:rPr lang="en-US" sz="3450" b="1" dirty="0">
                <a:solidFill>
                  <a:srgbClr val="000000"/>
                </a:solidFill>
                <a:latin typeface="Arial" pitchFamily="34" charset="0"/>
              </a:rPr>
              <a:t> </a:t>
            </a:r>
            <a:r>
              <a:rPr lang="en-US" sz="3450" b="1" dirty="0" err="1">
                <a:solidFill>
                  <a:srgbClr val="000000"/>
                </a:solidFill>
                <a:latin typeface="Arial" pitchFamily="34" charset="0"/>
              </a:rPr>
              <a:t>lây</a:t>
            </a:r>
            <a:r>
              <a:rPr lang="en-US" sz="3450" b="1" dirty="0">
                <a:solidFill>
                  <a:srgbClr val="000000"/>
                </a:solidFill>
                <a:latin typeface="Arial" pitchFamily="34" charset="0"/>
              </a:rPr>
              <a:t> </a:t>
            </a:r>
            <a:r>
              <a:rPr lang="en-US" sz="3450" b="1" dirty="0" err="1">
                <a:solidFill>
                  <a:srgbClr val="000000"/>
                </a:solidFill>
                <a:latin typeface="Arial" pitchFamily="34" charset="0"/>
              </a:rPr>
              <a:t>truyền</a:t>
            </a:r>
            <a:r>
              <a:rPr lang="en-US" sz="3450" b="1" dirty="0">
                <a:solidFill>
                  <a:srgbClr val="000000"/>
                </a:solidFill>
                <a:latin typeface="Arial" pitchFamily="34" charset="0"/>
              </a:rPr>
              <a:t> qua </a:t>
            </a:r>
            <a:r>
              <a:rPr lang="en-US" sz="3450" b="1" dirty="0" err="1">
                <a:solidFill>
                  <a:srgbClr val="000000"/>
                </a:solidFill>
                <a:latin typeface="Arial" pitchFamily="34" charset="0"/>
              </a:rPr>
              <a:t>đường</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a:t>
            </a:r>
            <a:r>
              <a:rPr lang="en-US" sz="3450" b="1" dirty="0" err="1">
                <a:solidFill>
                  <a:srgbClr val="000000"/>
                </a:solidFill>
                <a:latin typeface="Arial" pitchFamily="34" charset="0"/>
              </a:rPr>
              <a:t>dục</a:t>
            </a:r>
            <a:endParaRPr lang="en-US" sz="3450" b="1" dirty="0">
              <a:solidFill>
                <a:srgbClr val="000000"/>
              </a:solidFill>
              <a:latin typeface="Arial" pitchFamily="34" charset="0"/>
            </a:endParaRPr>
          </a:p>
        </p:txBody>
      </p:sp>
      <p:sp>
        <p:nvSpPr>
          <p:cNvPr id="14" name="TextBox 14"/>
          <p:cNvSpPr txBox="1"/>
          <p:nvPr/>
        </p:nvSpPr>
        <p:spPr>
          <a:xfrm>
            <a:off x="1207450" y="2857500"/>
            <a:ext cx="9141887" cy="6370975"/>
          </a:xfrm>
          <a:prstGeom prst="rect">
            <a:avLst/>
          </a:prstGeom>
        </p:spPr>
        <p:txBody>
          <a:bodyPr wrap="square" lIns="0" tIns="0" rIns="0" bIns="0" rtlCol="0" anchor="t">
            <a:spAutoFit/>
          </a:bodyPr>
          <a:lstStyle/>
          <a:p>
            <a:pPr defTabSz="914172">
              <a:lnSpc>
                <a:spcPct val="120000"/>
              </a:lnSpc>
            </a:pP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Ví</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dụ</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bệnh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lây</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truyền</a:t>
            </a:r>
            <a:r>
              <a:rPr lang="en-US" sz="3450" dirty="0">
                <a:solidFill>
                  <a:prstClr val="black"/>
                </a:solidFill>
                <a:latin typeface="Arial" pitchFamily="34" charset="0"/>
                <a:cs typeface="Arial" pitchFamily="34" charset="0"/>
              </a:rPr>
              <a:t> qua </a:t>
            </a:r>
            <a:r>
              <a:rPr lang="en-US" sz="3450" dirty="0" err="1">
                <a:solidFill>
                  <a:prstClr val="black"/>
                </a:solidFill>
                <a:latin typeface="Arial" pitchFamily="34" charset="0"/>
                <a:cs typeface="Arial" pitchFamily="34" charset="0"/>
              </a:rPr>
              <a:t>đường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sinh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dục</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như</a:t>
            </a:r>
            <a:r>
              <a:rPr lang="en-US" sz="3450" dirty="0">
                <a:solidFill>
                  <a:prstClr val="black"/>
                </a:solidFill>
                <a:latin typeface="Arial" pitchFamily="34" charset="0"/>
                <a:cs typeface="Arial" pitchFamily="34" charset="0"/>
              </a:rPr>
              <a:t>: HIV/AIDS, </a:t>
            </a:r>
            <a:r>
              <a:rPr lang="en-US" sz="3450" dirty="0" err="1">
                <a:solidFill>
                  <a:prstClr val="black"/>
                </a:solidFill>
                <a:latin typeface="Arial" pitchFamily="34" charset="0"/>
                <a:cs typeface="Arial" pitchFamily="34" charset="0"/>
              </a:rPr>
              <a:t>bệnh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lậu</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giang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mai</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sùi</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mào</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gà</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viêm</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gan</a:t>
            </a:r>
            <a:r>
              <a:rPr lang="en-US" sz="3450" dirty="0">
                <a:solidFill>
                  <a:prstClr val="black"/>
                </a:solidFill>
                <a:latin typeface="Arial" pitchFamily="34" charset="0"/>
                <a:cs typeface="Arial" pitchFamily="34" charset="0"/>
              </a:rPr>
              <a:t> B,…</a:t>
            </a:r>
          </a:p>
          <a:p>
            <a:pPr defTabSz="914172">
              <a:lnSpc>
                <a:spcPct val="120000"/>
              </a:lnSpc>
            </a:pP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Cách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phòng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tránh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bệnh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lây</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truyền</a:t>
            </a:r>
            <a:r>
              <a:rPr lang="en-US" sz="3450" dirty="0">
                <a:solidFill>
                  <a:prstClr val="black"/>
                </a:solidFill>
                <a:latin typeface="Arial" pitchFamily="34" charset="0"/>
                <a:cs typeface="Arial" pitchFamily="34" charset="0"/>
              </a:rPr>
              <a:t> qua </a:t>
            </a:r>
            <a:r>
              <a:rPr lang="en-US" sz="3450" dirty="0" err="1">
                <a:solidFill>
                  <a:prstClr val="black"/>
                </a:solidFill>
                <a:latin typeface="Arial" pitchFamily="34" charset="0"/>
                <a:cs typeface="Arial" pitchFamily="34" charset="0"/>
              </a:rPr>
              <a:t>đường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sinh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dục</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Cần</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quan</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hệ</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tình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dục</a:t>
            </a:r>
            <a:r>
              <a:rPr lang="en-US" sz="3450" dirty="0">
                <a:solidFill>
                  <a:prstClr val="black"/>
                </a:solidFill>
                <a:latin typeface="Arial" pitchFamily="34" charset="0"/>
                <a:cs typeface="Arial" pitchFamily="34" charset="0"/>
              </a:rPr>
              <a:t> an </a:t>
            </a:r>
            <a:r>
              <a:rPr lang="en-US" sz="3450" dirty="0" err="1">
                <a:solidFill>
                  <a:prstClr val="black"/>
                </a:solidFill>
                <a:latin typeface="Arial" pitchFamily="34" charset="0"/>
                <a:cs typeface="Arial" pitchFamily="34" charset="0"/>
              </a:rPr>
              <a:t>toàn</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sử</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dụng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bao</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cao</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su</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khi</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quan</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hệ</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tình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dục</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tiêm</a:t>
            </a:r>
            <a:r>
              <a:rPr lang="en-US" sz="3450" dirty="0">
                <a:solidFill>
                  <a:prstClr val="black"/>
                </a:solidFill>
                <a:latin typeface="Arial" pitchFamily="34" charset="0"/>
                <a:cs typeface="Arial" pitchFamily="34" charset="0"/>
              </a:rPr>
              <a:t> vaccine </a:t>
            </a:r>
            <a:r>
              <a:rPr lang="en-US" sz="3450" dirty="0" err="1">
                <a:solidFill>
                  <a:prstClr val="black"/>
                </a:solidFill>
                <a:latin typeface="Arial" pitchFamily="34" charset="0"/>
                <a:cs typeface="Arial" pitchFamily="34" charset="0"/>
              </a:rPr>
              <a:t>phòng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bệnh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khám</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phụ</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khoa</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định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kì</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không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dùng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chung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các</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vật</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dụng</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dính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máu</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hoặc</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dịch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cơ</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thể</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và</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đến</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ngay</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cơ</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sở</a:t>
            </a:r>
            <a:r>
              <a:rPr lang="en-US" sz="3450" dirty="0">
                <a:solidFill>
                  <a:prstClr val="black"/>
                </a:solidFill>
                <a:latin typeface="Arial" pitchFamily="34" charset="0"/>
                <a:cs typeface="Arial" pitchFamily="34" charset="0"/>
              </a:rPr>
              <a:t> y </a:t>
            </a:r>
            <a:r>
              <a:rPr lang="en-US" sz="3450" dirty="0" err="1">
                <a:solidFill>
                  <a:prstClr val="black"/>
                </a:solidFill>
                <a:latin typeface="Arial" pitchFamily="34" charset="0"/>
                <a:cs typeface="Arial" pitchFamily="34" charset="0"/>
              </a:rPr>
              <a:t>tế</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khi</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có</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dấu</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hiệu</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bất</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thường</a:t>
            </a:r>
            <a:r>
              <a:rPr lang="en-US" sz="3450" dirty="0">
                <a:solidFill>
                  <a:prstClr val="black"/>
                </a:solidFill>
                <a:latin typeface="Arial" pitchFamily="34" charset="0"/>
                <a:cs typeface="Arial" pitchFamily="34" charset="0"/>
              </a:rPr>
              <a:t> ở </a:t>
            </a:r>
            <a:r>
              <a:rPr lang="en-US" sz="3450" dirty="0" err="1">
                <a:solidFill>
                  <a:prstClr val="black"/>
                </a:solidFill>
                <a:latin typeface="Arial" pitchFamily="34" charset="0"/>
                <a:cs typeface="Arial" pitchFamily="34" charset="0"/>
              </a:rPr>
              <a:t>cơ</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quan</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sinh</a:t>
            </a:r>
            <a:r>
              <a:rPr lang="en-US" sz="3450" dirty="0">
                <a:solidFill>
                  <a:prstClr val="black"/>
                </a:solidFill>
                <a:latin typeface="Arial" pitchFamily="34" charset="0"/>
                <a:cs typeface="Arial" pitchFamily="34" charset="0"/>
              </a:rPr>
              <a:t> </a:t>
            </a:r>
            <a:r>
              <a:rPr lang="en-US" sz="3450" dirty="0" err="1">
                <a:solidFill>
                  <a:prstClr val="black"/>
                </a:solidFill>
                <a:latin typeface="Arial" pitchFamily="34" charset="0"/>
                <a:cs typeface="Arial" pitchFamily="34" charset="0"/>
              </a:rPr>
              <a:t>dục</a:t>
            </a:r>
            <a:r>
              <a:rPr lang="en-US" sz="3450" dirty="0">
                <a:solidFill>
                  <a:prstClr val="black"/>
                </a:solidFill>
                <a:latin typeface="Arial" pitchFamily="34" charset="0"/>
                <a:cs typeface="Arial" pitchFamily="34" charset="0"/>
              </a:rPr>
              <a:t>.</a:t>
            </a:r>
          </a:p>
        </p:txBody>
      </p:sp>
      <p:pic>
        <p:nvPicPr>
          <p:cNvPr id="1028" name="Picture 4" descr="Bệnh lậu là gì? triệu chứng, nguyên nhân, cách điều trị"/>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72800" y="6577510"/>
            <a:ext cx="5600700" cy="34599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á trình phát triển của bệnh giang mai như thế nào?"/>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716"/>
          <a:stretch/>
        </p:blipFill>
        <p:spPr bwMode="auto">
          <a:xfrm>
            <a:off x="10928379" y="2337625"/>
            <a:ext cx="5873721" cy="423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8281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2" name="Group 9"/>
          <p:cNvGrpSpPr/>
          <p:nvPr/>
        </p:nvGrpSpPr>
        <p:grpSpPr>
          <a:xfrm>
            <a:off x="1139144" y="2262325"/>
            <a:ext cx="16577358" cy="2309677"/>
            <a:chOff x="0" y="-241101"/>
            <a:chExt cx="14425571" cy="4355900"/>
          </a:xfrm>
        </p:grpSpPr>
        <p:grpSp>
          <p:nvGrpSpPr>
            <p:cNvPr id="13" name="Group 10"/>
            <p:cNvGrpSpPr/>
            <p:nvPr/>
          </p:nvGrpSpPr>
          <p:grpSpPr>
            <a:xfrm>
              <a:off x="0" y="-241101"/>
              <a:ext cx="14425571" cy="4355900"/>
              <a:chOff x="0" y="-47625"/>
              <a:chExt cx="2849496" cy="860425"/>
            </a:xfrm>
          </p:grpSpPr>
          <p:sp>
            <p:nvSpPr>
              <p:cNvPr id="15" name="Freeform 11"/>
              <p:cNvSpPr/>
              <p:nvPr/>
            </p:nvSpPr>
            <p:spPr>
              <a:xfrm>
                <a:off x="0" y="0"/>
                <a:ext cx="2849496" cy="488132"/>
              </a:xfrm>
              <a:custGeom>
                <a:avLst/>
                <a:gdLst/>
                <a:ahLst/>
                <a:cxnLst/>
                <a:rect l="l" t="t" r="r" b="b"/>
                <a:pathLst>
                  <a:path w="2849496" h="1102008">
                    <a:moveTo>
                      <a:pt x="0" y="0"/>
                    </a:moveTo>
                    <a:lnTo>
                      <a:pt x="2849496" y="0"/>
                    </a:lnTo>
                    <a:lnTo>
                      <a:pt x="2849496" y="1102008"/>
                    </a:lnTo>
                    <a:lnTo>
                      <a:pt x="0" y="1102008"/>
                    </a:lnTo>
                    <a:close/>
                  </a:path>
                </a:pathLst>
              </a:custGeom>
              <a:gradFill rotWithShape="1">
                <a:gsLst>
                  <a:gs pos="0">
                    <a:srgbClr val="FFDE59">
                      <a:alpha val="100000"/>
                    </a:srgbClr>
                  </a:gs>
                  <a:gs pos="100000">
                    <a:srgbClr val="FF914D">
                      <a:alpha val="100000"/>
                    </a:srgbClr>
                  </a:gs>
                </a:gsLst>
                <a:lin ang="0"/>
              </a:gradFill>
            </p:spPr>
          </p:sp>
          <p:sp>
            <p:nvSpPr>
              <p:cNvPr id="16" name="TextBox 12"/>
              <p:cNvSpPr txBox="1"/>
              <p:nvPr/>
            </p:nvSpPr>
            <p:spPr>
              <a:xfrm>
                <a:off x="0" y="-47625"/>
                <a:ext cx="812800" cy="860425"/>
              </a:xfrm>
              <a:prstGeom prst="rect">
                <a:avLst/>
              </a:prstGeom>
            </p:spPr>
            <p:txBody>
              <a:bodyPr lIns="76200" tIns="76200" rIns="76200" bIns="76200" rtlCol="0" anchor="ctr"/>
              <a:lstStyle/>
              <a:p>
                <a:pPr defTabSz="914172">
                  <a:lnSpc>
                    <a:spcPts val="3219"/>
                  </a:lnSpc>
                </a:pPr>
                <a:endParaRPr b="1">
                  <a:solidFill>
                    <a:prstClr val="black"/>
                  </a:solidFill>
                  <a:latin typeface="Arial" pitchFamily="34" charset="0"/>
                </a:endParaRPr>
              </a:p>
            </p:txBody>
          </p:sp>
        </p:grpSp>
        <p:sp>
          <p:nvSpPr>
            <p:cNvPr id="14" name="TextBox 13"/>
            <p:cNvSpPr txBox="1"/>
            <p:nvPr/>
          </p:nvSpPr>
          <p:spPr>
            <a:xfrm>
              <a:off x="638568" y="536151"/>
              <a:ext cx="13148436" cy="1253764"/>
            </a:xfrm>
            <a:prstGeom prst="rect">
              <a:avLst/>
            </a:prstGeom>
          </p:spPr>
          <p:txBody>
            <a:bodyPr lIns="0" tIns="0" rIns="0" bIns="0" rtlCol="0" anchor="t">
              <a:spAutoFit/>
            </a:bodyPr>
            <a:lstStyle/>
            <a:p>
              <a:pPr defTabSz="914172">
                <a:lnSpc>
                  <a:spcPct val="120000"/>
                </a:lnSpc>
                <a:spcBef>
                  <a:spcPct val="0"/>
                </a:spcBef>
              </a:pPr>
              <a:r>
                <a:rPr lang="vi-VN" sz="3600" b="1" dirty="0">
                  <a:solidFill>
                    <a:srgbClr val="000000"/>
                  </a:solidFill>
                  <a:latin typeface="Arial" pitchFamily="34" charset="0"/>
                </a:rPr>
                <a:t>Các bệnh lây qua đường sinh dục có thể gây ra hậu quả gì?</a:t>
              </a:r>
              <a:endParaRPr lang="en-US" sz="3600" b="1" dirty="0">
                <a:solidFill>
                  <a:srgbClr val="000000"/>
                </a:solidFill>
                <a:latin typeface="Arial" pitchFamily="34" charset="0"/>
              </a:endParaRPr>
            </a:p>
          </p:txBody>
        </p:sp>
      </p:grpSp>
      <p:sp>
        <p:nvSpPr>
          <p:cNvPr id="17" name="TextBox 16"/>
          <p:cNvSpPr txBox="1"/>
          <p:nvPr/>
        </p:nvSpPr>
        <p:spPr>
          <a:xfrm>
            <a:off x="1184161" y="4027380"/>
            <a:ext cx="12412355" cy="4431983"/>
          </a:xfrm>
          <a:prstGeom prst="rect">
            <a:avLst/>
          </a:prstGeom>
        </p:spPr>
        <p:txBody>
          <a:bodyPr wrap="square" lIns="0" tIns="0" rIns="0" bIns="0" rtlCol="0" anchor="t">
            <a:spAutoFit/>
          </a:bodyPr>
          <a:lstStyle/>
          <a:p>
            <a:pPr defTabSz="914172"/>
            <a:r>
              <a:rPr lang="vi-VN" sz="3600" dirty="0">
                <a:solidFill>
                  <a:srgbClr val="000000"/>
                </a:solidFill>
                <a:latin typeface="Arial" pitchFamily="34" charset="0"/>
              </a:rPr>
              <a:t>Các bệnh lây truyền qua đường sinh dục có thể gây ra những hậu quả nghiêm trọng về sức khoẻ cho người mắc bệnh như</a:t>
            </a:r>
            <a:r>
              <a:rPr lang="en-US" sz="3600" dirty="0">
                <a:solidFill>
                  <a:srgbClr val="000000"/>
                </a:solidFill>
                <a:latin typeface="Arial" pitchFamily="34" charset="0"/>
              </a:rPr>
              <a:t>:</a:t>
            </a:r>
          </a:p>
          <a:p>
            <a:pPr defTabSz="914172"/>
            <a:r>
              <a:rPr lang="en-US" sz="3600" dirty="0">
                <a:solidFill>
                  <a:srgbClr val="000000"/>
                </a:solidFill>
                <a:latin typeface="Arial" pitchFamily="34" charset="0"/>
              </a:rPr>
              <a:t>-T</a:t>
            </a:r>
            <a:r>
              <a:rPr lang="vi-VN" sz="3600" dirty="0">
                <a:solidFill>
                  <a:srgbClr val="000000"/>
                </a:solidFill>
                <a:latin typeface="Arial" pitchFamily="34" charset="0"/>
              </a:rPr>
              <a:t>ổn thương các cơ quan trong cơ thể</a:t>
            </a:r>
            <a:endParaRPr lang="en-US" sz="3600" dirty="0">
              <a:solidFill>
                <a:srgbClr val="000000"/>
              </a:solidFill>
              <a:latin typeface="Arial" pitchFamily="34" charset="0"/>
            </a:endParaRPr>
          </a:p>
          <a:p>
            <a:pPr defTabSz="914172"/>
            <a:r>
              <a:rPr lang="en-US" sz="3600" dirty="0">
                <a:solidFill>
                  <a:srgbClr val="000000"/>
                </a:solidFill>
                <a:latin typeface="Arial" pitchFamily="34" charset="0"/>
              </a:rPr>
              <a:t>-V</a:t>
            </a:r>
            <a:r>
              <a:rPr lang="vi-VN" sz="3600" dirty="0">
                <a:solidFill>
                  <a:srgbClr val="000000"/>
                </a:solidFill>
                <a:latin typeface="Arial" pitchFamily="34" charset="0"/>
              </a:rPr>
              <a:t>ô sinh</a:t>
            </a:r>
            <a:endParaRPr lang="en-US" sz="3600" dirty="0">
              <a:solidFill>
                <a:srgbClr val="000000"/>
              </a:solidFill>
              <a:latin typeface="Arial" pitchFamily="34" charset="0"/>
            </a:endParaRPr>
          </a:p>
          <a:p>
            <a:pPr defTabSz="914172"/>
            <a:r>
              <a:rPr lang="en-US" sz="3600" dirty="0">
                <a:solidFill>
                  <a:srgbClr val="000000"/>
                </a:solidFill>
                <a:latin typeface="Arial" pitchFamily="34" charset="0"/>
              </a:rPr>
              <a:t>-S</a:t>
            </a:r>
            <a:r>
              <a:rPr lang="vi-VN" sz="3600" dirty="0">
                <a:solidFill>
                  <a:srgbClr val="000000"/>
                </a:solidFill>
                <a:latin typeface="Arial" pitchFamily="34" charset="0"/>
              </a:rPr>
              <a:t>uy giảm miễn dịch,... </a:t>
            </a:r>
          </a:p>
          <a:p>
            <a:pPr defTabSz="914172"/>
            <a:r>
              <a:rPr lang="vi-VN" sz="3600" dirty="0">
                <a:solidFill>
                  <a:srgbClr val="000000"/>
                </a:solidFill>
                <a:latin typeface="Arial" pitchFamily="34" charset="0"/>
              </a:rPr>
              <a:t/>
            </a:r>
            <a:br>
              <a:rPr lang="vi-VN" sz="3600" dirty="0">
                <a:solidFill>
                  <a:srgbClr val="000000"/>
                </a:solidFill>
                <a:latin typeface="Arial" pitchFamily="34" charset="0"/>
              </a:rPr>
            </a:br>
            <a:endParaRPr lang="en-US" sz="3600" dirty="0">
              <a:solidFill>
                <a:srgbClr val="000000"/>
              </a:solidFill>
              <a:latin typeface="Arial" pitchFamily="34" charset="0"/>
            </a:endParaRPr>
          </a:p>
        </p:txBody>
      </p:sp>
      <p:pic>
        <p:nvPicPr>
          <p:cNvPr id="2050" name="Picture 2" descr="Bệnh Giang Mai Là Gì?Các Dấu Hiệu &amp; Triệu Chứng"/>
          <p:cNvPicPr>
            <a:picLocks noChangeAspect="1" noChangeArrowheads="1"/>
          </p:cNvPicPr>
          <p:nvPr/>
        </p:nvPicPr>
        <p:blipFill rotWithShape="1">
          <a:blip r:embed="rId7">
            <a:extLst>
              <a:ext uri="{28A0092B-C50C-407E-A947-70E740481C1C}">
                <a14:useLocalDpi xmlns:a14="http://schemas.microsoft.com/office/drawing/2010/main" val="0"/>
              </a:ext>
            </a:extLst>
          </a:blip>
          <a:srcRect l="4232" r="17368"/>
          <a:stretch/>
        </p:blipFill>
        <p:spPr bwMode="auto">
          <a:xfrm>
            <a:off x="13877425" y="3969275"/>
            <a:ext cx="3839078" cy="3917426"/>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descr="Vô sinh hiếm muộn và 16 câu hỏi thường gặp nhấ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71533" y="5448443"/>
            <a:ext cx="7079456" cy="471963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5"/>
          <p:cNvSpPr txBox="1"/>
          <p:nvPr/>
        </p:nvSpPr>
        <p:spPr>
          <a:xfrm>
            <a:off x="2224893" y="271120"/>
            <a:ext cx="13091307" cy="1256754"/>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IV. MỘT SỐ BỆNH LÂY TRUYỀN QUA ĐƯỜNG SINH DỤC VÀ BẢO VỆ SỨC KHỎE VỊ THÀNH NIÊN</a:t>
            </a:r>
          </a:p>
        </p:txBody>
      </p:sp>
      <p:sp>
        <p:nvSpPr>
          <p:cNvPr id="22" name="TextBox 8"/>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Một</a:t>
            </a:r>
            <a:r>
              <a:rPr lang="en-US" sz="3450" b="1" dirty="0">
                <a:solidFill>
                  <a:srgbClr val="000000"/>
                </a:solidFill>
                <a:latin typeface="Arial" pitchFamily="34" charset="0"/>
              </a:rPr>
              <a:t> </a:t>
            </a:r>
            <a:r>
              <a:rPr lang="en-US" sz="3450" b="1" dirty="0" err="1">
                <a:solidFill>
                  <a:srgbClr val="000000"/>
                </a:solidFill>
                <a:latin typeface="Arial" pitchFamily="34" charset="0"/>
              </a:rPr>
              <a:t>số</a:t>
            </a:r>
            <a:r>
              <a:rPr lang="en-US" sz="3450" b="1" dirty="0">
                <a:solidFill>
                  <a:srgbClr val="000000"/>
                </a:solidFill>
                <a:latin typeface="Arial" pitchFamily="34" charset="0"/>
              </a:rPr>
              <a:t> </a:t>
            </a:r>
            <a:r>
              <a:rPr lang="en-US" sz="3450" b="1" dirty="0" err="1">
                <a:solidFill>
                  <a:srgbClr val="000000"/>
                </a:solidFill>
                <a:latin typeface="Arial" pitchFamily="34" charset="0"/>
              </a:rPr>
              <a:t>bệnh</a:t>
            </a:r>
            <a:r>
              <a:rPr lang="en-US" sz="3450" b="1" dirty="0">
                <a:solidFill>
                  <a:srgbClr val="000000"/>
                </a:solidFill>
                <a:latin typeface="Arial" pitchFamily="34" charset="0"/>
              </a:rPr>
              <a:t> </a:t>
            </a:r>
            <a:r>
              <a:rPr lang="en-US" sz="3450" b="1" dirty="0" err="1">
                <a:solidFill>
                  <a:srgbClr val="000000"/>
                </a:solidFill>
                <a:latin typeface="Arial" pitchFamily="34" charset="0"/>
              </a:rPr>
              <a:t>lây</a:t>
            </a:r>
            <a:r>
              <a:rPr lang="en-US" sz="3450" b="1" dirty="0">
                <a:solidFill>
                  <a:srgbClr val="000000"/>
                </a:solidFill>
                <a:latin typeface="Arial" pitchFamily="34" charset="0"/>
              </a:rPr>
              <a:t> </a:t>
            </a:r>
            <a:r>
              <a:rPr lang="en-US" sz="3450" b="1" dirty="0" err="1">
                <a:solidFill>
                  <a:srgbClr val="000000"/>
                </a:solidFill>
                <a:latin typeface="Arial" pitchFamily="34" charset="0"/>
              </a:rPr>
              <a:t>truyền</a:t>
            </a:r>
            <a:r>
              <a:rPr lang="en-US" sz="3450" b="1" dirty="0">
                <a:solidFill>
                  <a:srgbClr val="000000"/>
                </a:solidFill>
                <a:latin typeface="Arial" pitchFamily="34" charset="0"/>
              </a:rPr>
              <a:t> qua </a:t>
            </a:r>
            <a:r>
              <a:rPr lang="en-US" sz="3450" b="1" dirty="0" err="1">
                <a:solidFill>
                  <a:srgbClr val="000000"/>
                </a:solidFill>
                <a:latin typeface="Arial" pitchFamily="34" charset="0"/>
              </a:rPr>
              <a:t>đường</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a:t>
            </a:r>
            <a:r>
              <a:rPr lang="en-US" sz="3450" b="1" dirty="0" err="1">
                <a:solidFill>
                  <a:srgbClr val="000000"/>
                </a:solidFill>
                <a:latin typeface="Arial" pitchFamily="34" charset="0"/>
              </a:rPr>
              <a:t>dục</a:t>
            </a:r>
            <a:endParaRPr lang="en-US" sz="3450" b="1" dirty="0">
              <a:solidFill>
                <a:srgbClr val="000000"/>
              </a:solidFill>
              <a:latin typeface="Arial" pitchFamily="34" charset="0"/>
            </a:endParaRPr>
          </a:p>
        </p:txBody>
      </p:sp>
    </p:spTree>
    <p:extLst>
      <p:ext uri="{BB962C8B-B14F-4D97-AF65-F5344CB8AC3E}">
        <p14:creationId xmlns:p14="http://schemas.microsoft.com/office/powerpoint/2010/main" val="3602141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par>
                                <p:cTn id="21" presetID="10"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1030815" y="2423498"/>
            <a:ext cx="16226373" cy="3266928"/>
            <a:chOff x="0" y="-241102"/>
            <a:chExt cx="21640800" cy="4355904"/>
          </a:xfrm>
        </p:grpSpPr>
        <p:grpSp>
          <p:nvGrpSpPr>
            <p:cNvPr id="9" name="Group 9"/>
            <p:cNvGrpSpPr/>
            <p:nvPr/>
          </p:nvGrpSpPr>
          <p:grpSpPr>
            <a:xfrm>
              <a:off x="0" y="-241102"/>
              <a:ext cx="21640800" cy="4355904"/>
              <a:chOff x="0" y="-47625"/>
              <a:chExt cx="4274726" cy="860425"/>
            </a:xfrm>
          </p:grpSpPr>
          <p:sp>
            <p:nvSpPr>
              <p:cNvPr id="10" name="Freeform 10"/>
              <p:cNvSpPr/>
              <p:nvPr/>
            </p:nvSpPr>
            <p:spPr>
              <a:xfrm>
                <a:off x="0" y="0"/>
                <a:ext cx="4274726" cy="385561"/>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76200" tIns="76200" rIns="76200" bIns="76200" rtlCol="0" anchor="ctr"/>
              <a:lstStyle/>
              <a:p>
                <a:pPr algn="ctr" defTabSz="914172">
                  <a:lnSpc>
                    <a:spcPct val="120000"/>
                  </a:lnSpc>
                </a:pPr>
                <a:endParaRPr b="1">
                  <a:solidFill>
                    <a:prstClr val="black"/>
                  </a:solidFill>
                  <a:latin typeface="Arial" pitchFamily="34" charset="0"/>
                </a:endParaRPr>
              </a:p>
            </p:txBody>
          </p:sp>
        </p:grpSp>
        <p:sp>
          <p:nvSpPr>
            <p:cNvPr id="12" name="TextBox 12"/>
            <p:cNvSpPr txBox="1"/>
            <p:nvPr/>
          </p:nvSpPr>
          <p:spPr>
            <a:xfrm>
              <a:off x="639355" y="235190"/>
              <a:ext cx="20362091" cy="3139321"/>
            </a:xfrm>
            <a:prstGeom prst="rect">
              <a:avLst/>
            </a:prstGeom>
          </p:spPr>
          <p:txBody>
            <a:bodyPr lIns="0" tIns="0" rIns="0" bIns="0" rtlCol="0" anchor="t">
              <a:spAutoFit/>
            </a:bodyPr>
            <a:lstStyle/>
            <a:p>
              <a:pPr defTabSz="914172"/>
              <a:r>
                <a:rPr lang="vi-VN" sz="3450" b="1" dirty="0">
                  <a:solidFill>
                    <a:srgbClr val="000000"/>
                  </a:solidFill>
                  <a:latin typeface="Arial" pitchFamily="34" charset="0"/>
                </a:rPr>
                <a:t>Từ những hiểu biết về các bệnh lây qua đường sinh dục, em hãy đề xuất các biện pháp phòng chống các bệnh đó.</a:t>
              </a:r>
            </a:p>
            <a:p>
              <a:pPr defTabSz="914172"/>
              <a:r>
                <a:rPr lang="vi-VN" sz="4200" b="1" dirty="0">
                  <a:solidFill>
                    <a:srgbClr val="000000"/>
                  </a:solidFill>
                  <a:latin typeface="Arial" pitchFamily="34" charset="0"/>
                </a:rPr>
                <a:t/>
              </a:r>
              <a:br>
                <a:rPr lang="vi-VN" sz="4200" b="1" dirty="0">
                  <a:solidFill>
                    <a:srgbClr val="000000"/>
                  </a:solidFill>
                  <a:latin typeface="Arial" pitchFamily="34" charset="0"/>
                </a:rPr>
              </a:br>
              <a:endParaRPr lang="en-US" sz="4200" b="1" dirty="0">
                <a:solidFill>
                  <a:srgbClr val="000000"/>
                </a:solidFill>
                <a:latin typeface="Arial" pitchFamily="34" charset="0"/>
              </a:endParaRPr>
            </a:p>
          </p:txBody>
        </p:sp>
      </p:grpSp>
      <p:grpSp>
        <p:nvGrpSpPr>
          <p:cNvPr id="14" name="Group 14"/>
          <p:cNvGrpSpPr/>
          <p:nvPr/>
        </p:nvGrpSpPr>
        <p:grpSpPr>
          <a:xfrm>
            <a:off x="1030815" y="4229101"/>
            <a:ext cx="16226373" cy="1818480"/>
            <a:chOff x="0" y="-66674"/>
            <a:chExt cx="21640800" cy="2424641"/>
          </a:xfrm>
        </p:grpSpPr>
        <p:sp>
          <p:nvSpPr>
            <p:cNvPr id="15" name="Freeform 15"/>
            <p:cNvSpPr/>
            <p:nvPr/>
          </p:nvSpPr>
          <p:spPr>
            <a:xfrm>
              <a:off x="0" y="0"/>
              <a:ext cx="2357967" cy="2357967"/>
            </a:xfrm>
            <a:custGeom>
              <a:avLst/>
              <a:gdLst/>
              <a:ahLst/>
              <a:cxnLst/>
              <a:rect l="l" t="t" r="r" b="b"/>
              <a:pathLst>
                <a:path w="2357967" h="2357967">
                  <a:moveTo>
                    <a:pt x="0" y="0"/>
                  </a:moveTo>
                  <a:lnTo>
                    <a:pt x="2357967" y="0"/>
                  </a:lnTo>
                  <a:lnTo>
                    <a:pt x="2357967" y="2357967"/>
                  </a:lnTo>
                  <a:lnTo>
                    <a:pt x="0" y="23579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TextBox 16"/>
            <p:cNvSpPr txBox="1"/>
            <p:nvPr/>
          </p:nvSpPr>
          <p:spPr>
            <a:xfrm>
              <a:off x="2658344" y="-66674"/>
              <a:ext cx="18982456" cy="2068259"/>
            </a:xfrm>
            <a:prstGeom prst="rect">
              <a:avLst/>
            </a:prstGeom>
          </p:spPr>
          <p:txBody>
            <a:bodyPr lIns="0" tIns="0" rIns="0" bIns="0" rtlCol="0" anchor="t">
              <a:spAutoFit/>
            </a:bodyPr>
            <a:lstStyle/>
            <a:p>
              <a:pPr algn="just" defTabSz="914172">
                <a:lnSpc>
                  <a:spcPct val="120000"/>
                </a:lnSpc>
                <a:spcBef>
                  <a:spcPct val="0"/>
                </a:spcBef>
              </a:pPr>
              <a:r>
                <a:rPr lang="vi-VN" sz="4200" b="1" dirty="0">
                  <a:solidFill>
                    <a:srgbClr val="000000"/>
                  </a:solidFill>
                  <a:latin typeface="Arial" pitchFamily="34" charset="0"/>
                </a:rPr>
                <a:t>Không dùng chung các vật dụng cá nhân như bàn chải đánh răng, khăn tắm,...</a:t>
              </a:r>
              <a:endParaRPr lang="en-US" sz="4200" b="1" dirty="0">
                <a:solidFill>
                  <a:srgbClr val="000000"/>
                </a:solidFill>
                <a:latin typeface="Arial" pitchFamily="34" charset="0"/>
              </a:endParaRPr>
            </a:p>
          </p:txBody>
        </p:sp>
      </p:grpSp>
      <p:grpSp>
        <p:nvGrpSpPr>
          <p:cNvPr id="17" name="Group 17"/>
          <p:cNvGrpSpPr/>
          <p:nvPr/>
        </p:nvGrpSpPr>
        <p:grpSpPr>
          <a:xfrm>
            <a:off x="1078056" y="6264277"/>
            <a:ext cx="16179132" cy="1863825"/>
            <a:chOff x="0" y="-66674"/>
            <a:chExt cx="21577795" cy="2485101"/>
          </a:xfrm>
        </p:grpSpPr>
        <p:sp>
          <p:nvSpPr>
            <p:cNvPr id="18" name="Freeform 18"/>
            <p:cNvSpPr/>
            <p:nvPr/>
          </p:nvSpPr>
          <p:spPr>
            <a:xfrm>
              <a:off x="0" y="0"/>
              <a:ext cx="2357967" cy="2418427"/>
            </a:xfrm>
            <a:custGeom>
              <a:avLst/>
              <a:gdLst/>
              <a:ahLst/>
              <a:cxnLst/>
              <a:rect l="l" t="t" r="r" b="b"/>
              <a:pathLst>
                <a:path w="2357967" h="2418427">
                  <a:moveTo>
                    <a:pt x="0" y="0"/>
                  </a:moveTo>
                  <a:lnTo>
                    <a:pt x="2357967" y="0"/>
                  </a:lnTo>
                  <a:lnTo>
                    <a:pt x="2357967" y="2418427"/>
                  </a:lnTo>
                  <a:lnTo>
                    <a:pt x="0" y="2418427"/>
                  </a:lnTo>
                  <a:lnTo>
                    <a:pt x="0" y="0"/>
                  </a:lnTo>
                  <a:close/>
                </a:path>
              </a:pathLst>
            </a:custGeom>
            <a:blipFill>
              <a:blip r:embed="rId8"/>
              <a:stretch>
                <a:fillRect/>
              </a:stretch>
            </a:blipFill>
          </p:spPr>
        </p:sp>
        <p:sp>
          <p:nvSpPr>
            <p:cNvPr id="19" name="TextBox 19"/>
            <p:cNvSpPr txBox="1"/>
            <p:nvPr/>
          </p:nvSpPr>
          <p:spPr>
            <a:xfrm>
              <a:off x="2595340" y="-66674"/>
              <a:ext cx="18982455" cy="2068259"/>
            </a:xfrm>
            <a:prstGeom prst="rect">
              <a:avLst/>
            </a:prstGeom>
          </p:spPr>
          <p:txBody>
            <a:bodyPr lIns="0" tIns="0" rIns="0" bIns="0" rtlCol="0" anchor="t">
              <a:spAutoFit/>
            </a:bodyPr>
            <a:lstStyle/>
            <a:p>
              <a:pPr algn="just" defTabSz="914172">
                <a:lnSpc>
                  <a:spcPct val="120000"/>
                </a:lnSpc>
                <a:spcBef>
                  <a:spcPct val="0"/>
                </a:spcBef>
              </a:pPr>
              <a:r>
                <a:rPr lang="vi-VN" sz="4200" b="1" dirty="0">
                  <a:solidFill>
                    <a:srgbClr val="000000"/>
                  </a:solidFill>
                  <a:latin typeface="Arial" pitchFamily="34" charset="0"/>
                </a:rPr>
                <a:t>Tiêm phòng vaccine như viêm gan B, ung thư cổ tử cung...</a:t>
              </a:r>
              <a:r>
                <a:rPr lang="en-US" sz="4200" b="1" dirty="0">
                  <a:solidFill>
                    <a:srgbClr val="000000"/>
                  </a:solidFill>
                  <a:latin typeface="Arial" pitchFamily="34" charset="0"/>
                </a:rPr>
                <a:t>, </a:t>
              </a:r>
              <a:r>
                <a:rPr lang="en-US" sz="4200" b="1" dirty="0" err="1">
                  <a:solidFill>
                    <a:srgbClr val="000000"/>
                  </a:solidFill>
                  <a:latin typeface="Arial" pitchFamily="34" charset="0"/>
                </a:rPr>
                <a:t>sử</a:t>
              </a:r>
              <a:r>
                <a:rPr lang="en-US" sz="4200" b="1" dirty="0">
                  <a:solidFill>
                    <a:srgbClr val="000000"/>
                  </a:solidFill>
                  <a:latin typeface="Arial" pitchFamily="34" charset="0"/>
                </a:rPr>
                <a:t> </a:t>
              </a:r>
              <a:r>
                <a:rPr lang="en-US" sz="4200" b="1" dirty="0" err="1">
                  <a:solidFill>
                    <a:srgbClr val="000000"/>
                  </a:solidFill>
                  <a:latin typeface="Arial" pitchFamily="34" charset="0"/>
                </a:rPr>
                <a:t>dụng</a:t>
              </a:r>
              <a:r>
                <a:rPr lang="en-US" sz="4200" b="1" dirty="0">
                  <a:solidFill>
                    <a:srgbClr val="000000"/>
                  </a:solidFill>
                  <a:latin typeface="Arial" pitchFamily="34" charset="0"/>
                </a:rPr>
                <a:t> </a:t>
              </a:r>
              <a:r>
                <a:rPr lang="en-US" sz="4200" b="1" dirty="0" err="1">
                  <a:solidFill>
                    <a:srgbClr val="000000"/>
                  </a:solidFill>
                  <a:latin typeface="Arial" pitchFamily="34" charset="0"/>
                </a:rPr>
                <a:t>bao</a:t>
              </a:r>
              <a:r>
                <a:rPr lang="en-US" sz="4200" b="1" dirty="0">
                  <a:solidFill>
                    <a:srgbClr val="000000"/>
                  </a:solidFill>
                  <a:latin typeface="Arial" pitchFamily="34" charset="0"/>
                </a:rPr>
                <a:t> </a:t>
              </a:r>
              <a:r>
                <a:rPr lang="en-US" sz="4200" b="1" dirty="0" err="1">
                  <a:solidFill>
                    <a:srgbClr val="000000"/>
                  </a:solidFill>
                  <a:latin typeface="Arial" pitchFamily="34" charset="0"/>
                </a:rPr>
                <a:t>cao</a:t>
              </a:r>
              <a:r>
                <a:rPr lang="en-US" sz="4200" b="1" dirty="0">
                  <a:solidFill>
                    <a:srgbClr val="000000"/>
                  </a:solidFill>
                  <a:latin typeface="Arial" pitchFamily="34" charset="0"/>
                </a:rPr>
                <a:t> </a:t>
              </a:r>
              <a:r>
                <a:rPr lang="en-US" sz="4200" b="1" dirty="0" err="1">
                  <a:solidFill>
                    <a:srgbClr val="000000"/>
                  </a:solidFill>
                  <a:latin typeface="Arial" pitchFamily="34" charset="0"/>
                </a:rPr>
                <a:t>su</a:t>
              </a:r>
              <a:r>
                <a:rPr lang="en-US" sz="4200" b="1" dirty="0">
                  <a:solidFill>
                    <a:srgbClr val="000000"/>
                  </a:solidFill>
                  <a:latin typeface="Arial" pitchFamily="34" charset="0"/>
                </a:rPr>
                <a:t> </a:t>
              </a:r>
              <a:r>
                <a:rPr lang="en-US" sz="4200" b="1" dirty="0" err="1">
                  <a:solidFill>
                    <a:srgbClr val="000000"/>
                  </a:solidFill>
                  <a:latin typeface="Arial" pitchFamily="34" charset="0"/>
                </a:rPr>
                <a:t>khi</a:t>
              </a:r>
              <a:r>
                <a:rPr lang="en-US" sz="4200" b="1" dirty="0">
                  <a:solidFill>
                    <a:srgbClr val="000000"/>
                  </a:solidFill>
                  <a:latin typeface="Arial" pitchFamily="34" charset="0"/>
                </a:rPr>
                <a:t> </a:t>
              </a:r>
              <a:r>
                <a:rPr lang="en-US" sz="4200" b="1" dirty="0" err="1">
                  <a:solidFill>
                    <a:srgbClr val="000000"/>
                  </a:solidFill>
                  <a:latin typeface="Arial" pitchFamily="34" charset="0"/>
                </a:rPr>
                <a:t>quan</a:t>
              </a:r>
              <a:r>
                <a:rPr lang="en-US" sz="4200" b="1" dirty="0">
                  <a:solidFill>
                    <a:srgbClr val="000000"/>
                  </a:solidFill>
                  <a:latin typeface="Arial" pitchFamily="34" charset="0"/>
                </a:rPr>
                <a:t> </a:t>
              </a:r>
              <a:r>
                <a:rPr lang="en-US" sz="4200" b="1" dirty="0" err="1">
                  <a:solidFill>
                    <a:srgbClr val="000000"/>
                  </a:solidFill>
                  <a:latin typeface="Arial" pitchFamily="34" charset="0"/>
                </a:rPr>
                <a:t>hệ</a:t>
              </a:r>
              <a:r>
                <a:rPr lang="en-US" sz="4200" b="1" dirty="0">
                  <a:solidFill>
                    <a:srgbClr val="000000"/>
                  </a:solidFill>
                  <a:latin typeface="Arial" pitchFamily="34" charset="0"/>
                </a:rPr>
                <a:t> </a:t>
              </a:r>
              <a:r>
                <a:rPr lang="en-US" sz="4200" b="1" dirty="0" err="1">
                  <a:solidFill>
                    <a:srgbClr val="000000"/>
                  </a:solidFill>
                  <a:latin typeface="Arial" pitchFamily="34" charset="0"/>
                </a:rPr>
                <a:t>tình</a:t>
              </a:r>
              <a:r>
                <a:rPr lang="en-US" sz="4200" b="1" dirty="0">
                  <a:solidFill>
                    <a:srgbClr val="000000"/>
                  </a:solidFill>
                  <a:latin typeface="Arial" pitchFamily="34" charset="0"/>
                </a:rPr>
                <a:t> </a:t>
              </a:r>
              <a:r>
                <a:rPr lang="en-US" sz="4200" b="1" dirty="0" err="1">
                  <a:solidFill>
                    <a:srgbClr val="000000"/>
                  </a:solidFill>
                  <a:latin typeface="Arial" pitchFamily="34" charset="0"/>
                </a:rPr>
                <a:t>dục</a:t>
              </a:r>
              <a:r>
                <a:rPr lang="en-US" sz="4200" b="1" dirty="0">
                  <a:solidFill>
                    <a:srgbClr val="000000"/>
                  </a:solidFill>
                  <a:latin typeface="Arial" pitchFamily="34" charset="0"/>
                </a:rPr>
                <a:t>.</a:t>
              </a:r>
            </a:p>
          </p:txBody>
        </p:sp>
      </p:grpSp>
      <p:grpSp>
        <p:nvGrpSpPr>
          <p:cNvPr id="20" name="Group 20"/>
          <p:cNvGrpSpPr/>
          <p:nvPr/>
        </p:nvGrpSpPr>
        <p:grpSpPr>
          <a:xfrm>
            <a:off x="1078056" y="8299451"/>
            <a:ext cx="16179132" cy="1817403"/>
            <a:chOff x="0" y="-66674"/>
            <a:chExt cx="21577795" cy="2423205"/>
          </a:xfrm>
        </p:grpSpPr>
        <p:sp>
          <p:nvSpPr>
            <p:cNvPr id="21" name="Freeform 21"/>
            <p:cNvSpPr/>
            <p:nvPr/>
          </p:nvSpPr>
          <p:spPr>
            <a:xfrm>
              <a:off x="0" y="60461"/>
              <a:ext cx="2357967" cy="2296070"/>
            </a:xfrm>
            <a:custGeom>
              <a:avLst/>
              <a:gdLst/>
              <a:ahLst/>
              <a:cxnLst/>
              <a:rect l="l" t="t" r="r" b="b"/>
              <a:pathLst>
                <a:path w="2357967" h="2296070">
                  <a:moveTo>
                    <a:pt x="0" y="0"/>
                  </a:moveTo>
                  <a:lnTo>
                    <a:pt x="2357967" y="0"/>
                  </a:lnTo>
                  <a:lnTo>
                    <a:pt x="2357967" y="2296070"/>
                  </a:lnTo>
                  <a:lnTo>
                    <a:pt x="0" y="229607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2" name="TextBox 22"/>
            <p:cNvSpPr txBox="1"/>
            <p:nvPr/>
          </p:nvSpPr>
          <p:spPr>
            <a:xfrm>
              <a:off x="2595340" y="-66674"/>
              <a:ext cx="18982455" cy="2068259"/>
            </a:xfrm>
            <a:prstGeom prst="rect">
              <a:avLst/>
            </a:prstGeom>
          </p:spPr>
          <p:txBody>
            <a:bodyPr lIns="0" tIns="0" rIns="0" bIns="0" rtlCol="0" anchor="t">
              <a:spAutoFit/>
            </a:bodyPr>
            <a:lstStyle/>
            <a:p>
              <a:pPr algn="just" defTabSz="914172">
                <a:lnSpc>
                  <a:spcPct val="120000"/>
                </a:lnSpc>
                <a:spcBef>
                  <a:spcPct val="0"/>
                </a:spcBef>
              </a:pPr>
              <a:r>
                <a:rPr lang="vi-VN" sz="4200" b="1" dirty="0">
                  <a:solidFill>
                    <a:srgbClr val="000000"/>
                  </a:solidFill>
                  <a:latin typeface="Arial" pitchFamily="34" charset="0"/>
                </a:rPr>
                <a:t>Thuỷ chung một vợ một chồng, không quan hệ tình dục với người mắc bệnh.</a:t>
              </a:r>
              <a:endParaRPr lang="en-US" sz="4200" b="1" dirty="0">
                <a:solidFill>
                  <a:srgbClr val="000000"/>
                </a:solidFill>
                <a:latin typeface="Arial" pitchFamily="34" charset="0"/>
              </a:endParaRPr>
            </a:p>
          </p:txBody>
        </p:sp>
      </p:grpSp>
      <p:sp>
        <p:nvSpPr>
          <p:cNvPr id="23" name="TextBox 5"/>
          <p:cNvSpPr txBox="1"/>
          <p:nvPr/>
        </p:nvSpPr>
        <p:spPr>
          <a:xfrm>
            <a:off x="2224893" y="271120"/>
            <a:ext cx="13091307" cy="1256754"/>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IV. MỘT SỐ BỆNH LÂY TRUYỀN QUA ĐƯỜNG SINH DỤC VÀ BẢO VỆ SỨC KHỎE VỊ THÀNH NIÊN</a:t>
            </a:r>
          </a:p>
        </p:txBody>
      </p:sp>
      <p:sp>
        <p:nvSpPr>
          <p:cNvPr id="24" name="TextBox 8"/>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Một</a:t>
            </a:r>
            <a:r>
              <a:rPr lang="en-US" sz="3450" b="1" dirty="0">
                <a:solidFill>
                  <a:srgbClr val="000000"/>
                </a:solidFill>
                <a:latin typeface="Arial" pitchFamily="34" charset="0"/>
              </a:rPr>
              <a:t> </a:t>
            </a:r>
            <a:r>
              <a:rPr lang="en-US" sz="3450" b="1" dirty="0" err="1">
                <a:solidFill>
                  <a:srgbClr val="000000"/>
                </a:solidFill>
                <a:latin typeface="Arial" pitchFamily="34" charset="0"/>
              </a:rPr>
              <a:t>số</a:t>
            </a:r>
            <a:r>
              <a:rPr lang="en-US" sz="3450" b="1" dirty="0">
                <a:solidFill>
                  <a:srgbClr val="000000"/>
                </a:solidFill>
                <a:latin typeface="Arial" pitchFamily="34" charset="0"/>
              </a:rPr>
              <a:t> </a:t>
            </a:r>
            <a:r>
              <a:rPr lang="en-US" sz="3450" b="1" dirty="0" err="1">
                <a:solidFill>
                  <a:srgbClr val="000000"/>
                </a:solidFill>
                <a:latin typeface="Arial" pitchFamily="34" charset="0"/>
              </a:rPr>
              <a:t>bệnh</a:t>
            </a:r>
            <a:r>
              <a:rPr lang="en-US" sz="3450" b="1" dirty="0">
                <a:solidFill>
                  <a:srgbClr val="000000"/>
                </a:solidFill>
                <a:latin typeface="Arial" pitchFamily="34" charset="0"/>
              </a:rPr>
              <a:t> </a:t>
            </a:r>
            <a:r>
              <a:rPr lang="en-US" sz="3450" b="1" dirty="0" err="1">
                <a:solidFill>
                  <a:srgbClr val="000000"/>
                </a:solidFill>
                <a:latin typeface="Arial" pitchFamily="34" charset="0"/>
              </a:rPr>
              <a:t>lây</a:t>
            </a:r>
            <a:r>
              <a:rPr lang="en-US" sz="3450" b="1" dirty="0">
                <a:solidFill>
                  <a:srgbClr val="000000"/>
                </a:solidFill>
                <a:latin typeface="Arial" pitchFamily="34" charset="0"/>
              </a:rPr>
              <a:t> </a:t>
            </a:r>
            <a:r>
              <a:rPr lang="en-US" sz="3450" b="1" dirty="0" err="1">
                <a:solidFill>
                  <a:srgbClr val="000000"/>
                </a:solidFill>
                <a:latin typeface="Arial" pitchFamily="34" charset="0"/>
              </a:rPr>
              <a:t>truyền</a:t>
            </a:r>
            <a:r>
              <a:rPr lang="en-US" sz="3450" b="1" dirty="0">
                <a:solidFill>
                  <a:srgbClr val="000000"/>
                </a:solidFill>
                <a:latin typeface="Arial" pitchFamily="34" charset="0"/>
              </a:rPr>
              <a:t> qua </a:t>
            </a:r>
            <a:r>
              <a:rPr lang="en-US" sz="3450" b="1" dirty="0" err="1">
                <a:solidFill>
                  <a:srgbClr val="000000"/>
                </a:solidFill>
                <a:latin typeface="Arial" pitchFamily="34" charset="0"/>
              </a:rPr>
              <a:t>đường</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a:t>
            </a:r>
            <a:r>
              <a:rPr lang="en-US" sz="3450" b="1" dirty="0" err="1">
                <a:solidFill>
                  <a:srgbClr val="000000"/>
                </a:solidFill>
                <a:latin typeface="Arial" pitchFamily="34" charset="0"/>
              </a:rPr>
              <a:t>dục</a:t>
            </a:r>
            <a:endParaRPr lang="en-US" sz="3450" b="1" dirty="0">
              <a:solidFill>
                <a:srgbClr val="000000"/>
              </a:solidFill>
              <a:latin typeface="Arial" pitchFamily="34" charset="0"/>
            </a:endParaRPr>
          </a:p>
        </p:txBody>
      </p:sp>
    </p:spTree>
    <p:extLst>
      <p:ext uri="{BB962C8B-B14F-4D97-AF65-F5344CB8AC3E}">
        <p14:creationId xmlns:p14="http://schemas.microsoft.com/office/powerpoint/2010/main" val="42718793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p:cNvGrpSpPr/>
          <p:nvPr/>
        </p:nvGrpSpPr>
        <p:grpSpPr>
          <a:xfrm>
            <a:off x="1078056" y="5578477"/>
            <a:ext cx="16179132" cy="1911292"/>
            <a:chOff x="0" y="-66674"/>
            <a:chExt cx="21577795" cy="2548390"/>
          </a:xfrm>
        </p:grpSpPr>
        <p:sp>
          <p:nvSpPr>
            <p:cNvPr id="14" name="TextBox 14"/>
            <p:cNvSpPr txBox="1"/>
            <p:nvPr/>
          </p:nvSpPr>
          <p:spPr>
            <a:xfrm>
              <a:off x="2595340" y="-66674"/>
              <a:ext cx="18982455" cy="2548390"/>
            </a:xfrm>
            <a:prstGeom prst="rect">
              <a:avLst/>
            </a:prstGeom>
          </p:spPr>
          <p:txBody>
            <a:bodyPr lIns="0" tIns="0" rIns="0" bIns="0" rtlCol="0" anchor="t">
              <a:spAutoFit/>
            </a:bodyPr>
            <a:lstStyle/>
            <a:p>
              <a:pPr algn="just" defTabSz="914172">
                <a:lnSpc>
                  <a:spcPct val="120000"/>
                </a:lnSpc>
                <a:spcBef>
                  <a:spcPct val="0"/>
                </a:spcBef>
              </a:pPr>
              <a:r>
                <a:rPr lang="en-US" sz="3450" b="1">
                  <a:solidFill>
                    <a:srgbClr val="000000"/>
                  </a:solidFill>
                  <a:latin typeface="Arial" pitchFamily="34" charset="0"/>
                </a:rPr>
                <a:t>Nâng cao sức khỏe, vệ sinh cá nhân và cơ quan sinh dục đúng cách, sinh hoạt điều độ, tập thể dục thường xuyên, chế độ dinh dưỡng hợp lí giúp nâng cao sức đề kháng cho cơ thể</a:t>
              </a:r>
            </a:p>
          </p:txBody>
        </p:sp>
        <p:sp>
          <p:nvSpPr>
            <p:cNvPr id="15" name="Freeform 15"/>
            <p:cNvSpPr/>
            <p:nvPr/>
          </p:nvSpPr>
          <p:spPr>
            <a:xfrm>
              <a:off x="0" y="0"/>
              <a:ext cx="2357967" cy="2357967"/>
            </a:xfrm>
            <a:custGeom>
              <a:avLst/>
              <a:gdLst/>
              <a:ahLst/>
              <a:cxnLst/>
              <a:rect l="l" t="t" r="r" b="b"/>
              <a:pathLst>
                <a:path w="2357967" h="2357967">
                  <a:moveTo>
                    <a:pt x="0" y="0"/>
                  </a:moveTo>
                  <a:lnTo>
                    <a:pt x="2357967" y="0"/>
                  </a:lnTo>
                  <a:lnTo>
                    <a:pt x="2357967" y="2357967"/>
                  </a:lnTo>
                  <a:lnTo>
                    <a:pt x="0" y="235796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grpSp>
      <p:grpSp>
        <p:nvGrpSpPr>
          <p:cNvPr id="16" name="Group 16"/>
          <p:cNvGrpSpPr/>
          <p:nvPr/>
        </p:nvGrpSpPr>
        <p:grpSpPr>
          <a:xfrm>
            <a:off x="1078056" y="3543300"/>
            <a:ext cx="16179132" cy="1911292"/>
            <a:chOff x="0" y="-66674"/>
            <a:chExt cx="21577795" cy="2548390"/>
          </a:xfrm>
        </p:grpSpPr>
        <p:sp>
          <p:nvSpPr>
            <p:cNvPr id="17" name="Freeform 17"/>
            <p:cNvSpPr/>
            <p:nvPr/>
          </p:nvSpPr>
          <p:spPr>
            <a:xfrm>
              <a:off x="0" y="358116"/>
              <a:ext cx="2357967" cy="1641734"/>
            </a:xfrm>
            <a:custGeom>
              <a:avLst/>
              <a:gdLst/>
              <a:ahLst/>
              <a:cxnLst/>
              <a:rect l="l" t="t" r="r" b="b"/>
              <a:pathLst>
                <a:path w="2357967" h="1641734">
                  <a:moveTo>
                    <a:pt x="0" y="0"/>
                  </a:moveTo>
                  <a:lnTo>
                    <a:pt x="2357967" y="0"/>
                  </a:lnTo>
                  <a:lnTo>
                    <a:pt x="2357967" y="1641734"/>
                  </a:lnTo>
                  <a:lnTo>
                    <a:pt x="0" y="1641734"/>
                  </a:lnTo>
                  <a:lnTo>
                    <a:pt x="0" y="0"/>
                  </a:lnTo>
                  <a:close/>
                </a:path>
              </a:pathLst>
            </a:custGeom>
            <a:blipFill>
              <a:blip r:embed="rId8"/>
              <a:stretch>
                <a:fillRect/>
              </a:stretch>
            </a:blipFill>
          </p:spPr>
        </p:sp>
        <p:sp>
          <p:nvSpPr>
            <p:cNvPr id="18" name="TextBox 18"/>
            <p:cNvSpPr txBox="1"/>
            <p:nvPr/>
          </p:nvSpPr>
          <p:spPr>
            <a:xfrm>
              <a:off x="2595340" y="-66674"/>
              <a:ext cx="18982455" cy="2548390"/>
            </a:xfrm>
            <a:prstGeom prst="rect">
              <a:avLst/>
            </a:prstGeom>
          </p:spPr>
          <p:txBody>
            <a:bodyPr lIns="0" tIns="0" rIns="0" bIns="0" rtlCol="0" anchor="t">
              <a:spAutoFit/>
            </a:bodyPr>
            <a:lstStyle/>
            <a:p>
              <a:pPr algn="just" defTabSz="914172">
                <a:lnSpc>
                  <a:spcPct val="120000"/>
                </a:lnSpc>
                <a:spcBef>
                  <a:spcPct val="0"/>
                </a:spcBef>
              </a:pPr>
              <a:r>
                <a:rPr lang="en-US" sz="3450" b="1">
                  <a:solidFill>
                    <a:srgbClr val="000000"/>
                  </a:solidFill>
                  <a:latin typeface="Arial" pitchFamily="34" charset="0"/>
                </a:rPr>
                <a:t>Tìm hiểu thông tin về sức khỏe sinh sản từ nguồn kiến thức đáng tin cậy giúp vị thành niên chủ động, có quyết định và hành vi đúng về sức khỏe sinh sản</a:t>
              </a:r>
            </a:p>
          </p:txBody>
        </p:sp>
      </p:grpSp>
      <p:grpSp>
        <p:nvGrpSpPr>
          <p:cNvPr id="22" name="Group 2"/>
          <p:cNvGrpSpPr/>
          <p:nvPr/>
        </p:nvGrpSpPr>
        <p:grpSpPr>
          <a:xfrm>
            <a:off x="-1147137" y="-1543050"/>
            <a:ext cx="20582276" cy="3086100"/>
            <a:chOff x="0" y="0"/>
            <a:chExt cx="5422258" cy="812800"/>
          </a:xfrm>
        </p:grpSpPr>
        <p:sp>
          <p:nvSpPr>
            <p:cNvPr id="2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2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25"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9">
              <a:extLst>
                <a:ext uri="{96DAC541-7B7A-43D3-8B79-37D633B846F1}">
                  <asvg:svgBlip xmlns="" xmlns:asvg="http://schemas.microsoft.com/office/drawing/2016/SVG/main" r:embed="rId5"/>
                </a:ext>
              </a:extLst>
            </a:blip>
            <a:stretch>
              <a:fillRect/>
            </a:stretch>
          </a:blipFill>
        </p:spPr>
      </p:sp>
      <p:sp>
        <p:nvSpPr>
          <p:cNvPr id="26" name="TextBox 5"/>
          <p:cNvSpPr txBox="1"/>
          <p:nvPr/>
        </p:nvSpPr>
        <p:spPr>
          <a:xfrm>
            <a:off x="2224893" y="271120"/>
            <a:ext cx="13091307" cy="1256754"/>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IV. MỘT SỐ BỆNH LÂY TRUYỀN QUA ĐƯỜNG SINH DỤC VÀ BẢO VỆ SỨC KHỎE VỊ THÀNH NIÊN</a:t>
            </a:r>
          </a:p>
        </p:txBody>
      </p:sp>
      <p:sp>
        <p:nvSpPr>
          <p:cNvPr id="27" name="TextBox 8"/>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Một</a:t>
            </a:r>
            <a:r>
              <a:rPr lang="en-US" sz="3450" b="1" dirty="0">
                <a:solidFill>
                  <a:srgbClr val="000000"/>
                </a:solidFill>
                <a:latin typeface="Arial" pitchFamily="34" charset="0"/>
              </a:rPr>
              <a:t> </a:t>
            </a:r>
            <a:r>
              <a:rPr lang="en-US" sz="3450" b="1" dirty="0" err="1">
                <a:solidFill>
                  <a:srgbClr val="000000"/>
                </a:solidFill>
                <a:latin typeface="Arial" pitchFamily="34" charset="0"/>
              </a:rPr>
              <a:t>số</a:t>
            </a:r>
            <a:r>
              <a:rPr lang="en-US" sz="3450" b="1" dirty="0">
                <a:solidFill>
                  <a:srgbClr val="000000"/>
                </a:solidFill>
                <a:latin typeface="Arial" pitchFamily="34" charset="0"/>
              </a:rPr>
              <a:t> </a:t>
            </a:r>
            <a:r>
              <a:rPr lang="en-US" sz="3450" b="1" dirty="0" err="1">
                <a:solidFill>
                  <a:srgbClr val="000000"/>
                </a:solidFill>
                <a:latin typeface="Arial" pitchFamily="34" charset="0"/>
              </a:rPr>
              <a:t>bệnh</a:t>
            </a:r>
            <a:r>
              <a:rPr lang="en-US" sz="3450" b="1" dirty="0">
                <a:solidFill>
                  <a:srgbClr val="000000"/>
                </a:solidFill>
                <a:latin typeface="Arial" pitchFamily="34" charset="0"/>
              </a:rPr>
              <a:t> </a:t>
            </a:r>
            <a:r>
              <a:rPr lang="en-US" sz="3450" b="1" dirty="0" err="1">
                <a:solidFill>
                  <a:srgbClr val="000000"/>
                </a:solidFill>
                <a:latin typeface="Arial" pitchFamily="34" charset="0"/>
              </a:rPr>
              <a:t>lây</a:t>
            </a:r>
            <a:r>
              <a:rPr lang="en-US" sz="3450" b="1" dirty="0">
                <a:solidFill>
                  <a:srgbClr val="000000"/>
                </a:solidFill>
                <a:latin typeface="Arial" pitchFamily="34" charset="0"/>
              </a:rPr>
              <a:t> </a:t>
            </a:r>
            <a:r>
              <a:rPr lang="en-US" sz="3450" b="1" dirty="0" err="1">
                <a:solidFill>
                  <a:srgbClr val="000000"/>
                </a:solidFill>
                <a:latin typeface="Arial" pitchFamily="34" charset="0"/>
              </a:rPr>
              <a:t>truyền</a:t>
            </a:r>
            <a:r>
              <a:rPr lang="en-US" sz="3450" b="1" dirty="0">
                <a:solidFill>
                  <a:srgbClr val="000000"/>
                </a:solidFill>
                <a:latin typeface="Arial" pitchFamily="34" charset="0"/>
              </a:rPr>
              <a:t> qua </a:t>
            </a:r>
            <a:r>
              <a:rPr lang="en-US" sz="3450" b="1" dirty="0" err="1">
                <a:solidFill>
                  <a:srgbClr val="000000"/>
                </a:solidFill>
                <a:latin typeface="Arial" pitchFamily="34" charset="0"/>
              </a:rPr>
              <a:t>đường</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a:t>
            </a:r>
            <a:r>
              <a:rPr lang="en-US" sz="3450" b="1" dirty="0" err="1">
                <a:solidFill>
                  <a:srgbClr val="000000"/>
                </a:solidFill>
                <a:latin typeface="Arial" pitchFamily="34" charset="0"/>
              </a:rPr>
              <a:t>dục</a:t>
            </a:r>
            <a:endParaRPr lang="en-US" sz="3450" b="1" dirty="0">
              <a:solidFill>
                <a:srgbClr val="000000"/>
              </a:solidFill>
              <a:latin typeface="Arial" pitchFamily="34" charset="0"/>
            </a:endParaRPr>
          </a:p>
        </p:txBody>
      </p:sp>
      <p:sp>
        <p:nvSpPr>
          <p:cNvPr id="28"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10">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328322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1030815" y="2604325"/>
            <a:ext cx="16226373" cy="3049592"/>
            <a:chOff x="0" y="0"/>
            <a:chExt cx="21640800" cy="4066121"/>
          </a:xfrm>
        </p:grpSpPr>
        <p:grpSp>
          <p:nvGrpSpPr>
            <p:cNvPr id="9" name="Group 9"/>
            <p:cNvGrpSpPr/>
            <p:nvPr/>
          </p:nvGrpSpPr>
          <p:grpSpPr>
            <a:xfrm>
              <a:off x="0" y="0"/>
              <a:ext cx="21640800" cy="4066121"/>
              <a:chOff x="0" y="0"/>
              <a:chExt cx="5920967" cy="1112499"/>
            </a:xfrm>
          </p:grpSpPr>
          <p:sp>
            <p:nvSpPr>
              <p:cNvPr id="10" name="Freeform 10"/>
              <p:cNvSpPr/>
              <p:nvPr/>
            </p:nvSpPr>
            <p:spPr>
              <a:xfrm>
                <a:off x="0" y="0"/>
                <a:ext cx="5920967" cy="1112499"/>
              </a:xfrm>
              <a:custGeom>
                <a:avLst/>
                <a:gdLst/>
                <a:ahLst/>
                <a:cxnLst/>
                <a:rect l="l" t="t" r="r" b="b"/>
                <a:pathLst>
                  <a:path w="5920967" h="1112499">
                    <a:moveTo>
                      <a:pt x="5796507" y="59690"/>
                    </a:moveTo>
                    <a:cubicBezTo>
                      <a:pt x="5832067" y="59690"/>
                      <a:pt x="5861277" y="88900"/>
                      <a:pt x="5861277" y="124460"/>
                    </a:cubicBezTo>
                    <a:lnTo>
                      <a:pt x="5861277" y="988039"/>
                    </a:lnTo>
                    <a:cubicBezTo>
                      <a:pt x="5861277" y="1023599"/>
                      <a:pt x="5832067" y="1052809"/>
                      <a:pt x="5796507" y="1052809"/>
                    </a:cubicBezTo>
                    <a:lnTo>
                      <a:pt x="124460" y="1052809"/>
                    </a:lnTo>
                    <a:cubicBezTo>
                      <a:pt x="88900" y="1052809"/>
                      <a:pt x="59690" y="1023599"/>
                      <a:pt x="59690" y="988039"/>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988039"/>
                    </a:lnTo>
                    <a:cubicBezTo>
                      <a:pt x="0" y="1056619"/>
                      <a:pt x="55880" y="1112499"/>
                      <a:pt x="124460" y="1112499"/>
                    </a:cubicBezTo>
                    <a:lnTo>
                      <a:pt x="5796507" y="1112499"/>
                    </a:lnTo>
                    <a:cubicBezTo>
                      <a:pt x="5865087" y="1112499"/>
                      <a:pt x="5920967" y="1056619"/>
                      <a:pt x="5920967" y="988039"/>
                    </a:cubicBezTo>
                    <a:lnTo>
                      <a:pt x="5920967" y="124460"/>
                    </a:lnTo>
                    <a:cubicBezTo>
                      <a:pt x="5920967" y="55880"/>
                      <a:pt x="5865087" y="0"/>
                      <a:pt x="5796507" y="0"/>
                    </a:cubicBezTo>
                    <a:close/>
                  </a:path>
                </a:pathLst>
              </a:custGeom>
              <a:solidFill>
                <a:srgbClr val="B52320"/>
              </a:solidFill>
            </p:spPr>
          </p:sp>
        </p:grpSp>
        <p:sp>
          <p:nvSpPr>
            <p:cNvPr id="11" name="TextBox 11"/>
            <p:cNvSpPr txBox="1"/>
            <p:nvPr/>
          </p:nvSpPr>
          <p:spPr>
            <a:xfrm>
              <a:off x="651850" y="374652"/>
              <a:ext cx="20337100" cy="3397852"/>
            </a:xfrm>
            <a:prstGeom prst="rect">
              <a:avLst/>
            </a:prstGeom>
          </p:spPr>
          <p:txBody>
            <a:bodyPr lIns="0" tIns="0" rIns="0" bIns="0" rtlCol="0" anchor="t">
              <a:spAutoFit/>
            </a:bodyPr>
            <a:lstStyle/>
            <a:p>
              <a:pPr algn="just" defTabSz="914172">
                <a:lnSpc>
                  <a:spcPct val="120000"/>
                </a:lnSpc>
                <a:spcBef>
                  <a:spcPct val="0"/>
                </a:spcBef>
              </a:pPr>
              <a:r>
                <a:rPr lang="en-US" sz="3450" b="1">
                  <a:solidFill>
                    <a:srgbClr val="000000"/>
                  </a:solidFill>
                  <a:latin typeface="Arial" pitchFamily="34" charset="0"/>
                </a:rPr>
                <a:t>Theo Tổ chức Y tế thế giới, vị thành niên là những người ở độ tuổi 10 – 19 tuổi. Trong độ tuổi này, dậy thì là giai đoạn có sự thay đổi lớn về thể chất, sinh lí và tâm lí, đánh dấu sự chuyển tiếp từ trẻ em thành người trưởng thành, bắt đầu có khả năng sinh sản</a:t>
              </a:r>
            </a:p>
          </p:txBody>
        </p:sp>
      </p:grpSp>
      <p:sp>
        <p:nvSpPr>
          <p:cNvPr id="12" name="Freeform 12"/>
          <p:cNvSpPr/>
          <p:nvPr/>
        </p:nvSpPr>
        <p:spPr>
          <a:xfrm>
            <a:off x="1030814" y="5920616"/>
            <a:ext cx="8113187" cy="4189658"/>
          </a:xfrm>
          <a:custGeom>
            <a:avLst/>
            <a:gdLst/>
            <a:ahLst/>
            <a:cxnLst/>
            <a:rect l="l" t="t" r="r" b="b"/>
            <a:pathLst>
              <a:path w="8115300" h="4189658">
                <a:moveTo>
                  <a:pt x="0" y="0"/>
                </a:moveTo>
                <a:lnTo>
                  <a:pt x="8115300" y="0"/>
                </a:lnTo>
                <a:lnTo>
                  <a:pt x="8115300" y="4189658"/>
                </a:lnTo>
                <a:lnTo>
                  <a:pt x="0" y="4189658"/>
                </a:lnTo>
                <a:lnTo>
                  <a:pt x="0" y="0"/>
                </a:lnTo>
                <a:close/>
              </a:path>
            </a:pathLst>
          </a:custGeom>
          <a:blipFill>
            <a:blip r:embed="rId6"/>
            <a:stretch>
              <a:fillRect t="-14566" b="-14566"/>
            </a:stretch>
          </a:blipFill>
        </p:spPr>
      </p:sp>
      <p:sp>
        <p:nvSpPr>
          <p:cNvPr id="13" name="Freeform 13"/>
          <p:cNvSpPr/>
          <p:nvPr/>
        </p:nvSpPr>
        <p:spPr>
          <a:xfrm>
            <a:off x="9144002" y="5920616"/>
            <a:ext cx="8113187" cy="4189658"/>
          </a:xfrm>
          <a:custGeom>
            <a:avLst/>
            <a:gdLst/>
            <a:ahLst/>
            <a:cxnLst/>
            <a:rect l="l" t="t" r="r" b="b"/>
            <a:pathLst>
              <a:path w="8115300" h="4189658">
                <a:moveTo>
                  <a:pt x="0" y="0"/>
                </a:moveTo>
                <a:lnTo>
                  <a:pt x="8115300" y="0"/>
                </a:lnTo>
                <a:lnTo>
                  <a:pt x="8115300" y="4189658"/>
                </a:lnTo>
                <a:lnTo>
                  <a:pt x="0" y="4189658"/>
                </a:lnTo>
                <a:lnTo>
                  <a:pt x="0" y="0"/>
                </a:lnTo>
                <a:close/>
              </a:path>
            </a:pathLst>
          </a:custGeom>
          <a:blipFill>
            <a:blip r:embed="rId7"/>
            <a:stretch>
              <a:fillRect t="-14566" b="-14566"/>
            </a:stretch>
          </a:blipFill>
        </p:spPr>
      </p:sp>
      <p:sp>
        <p:nvSpPr>
          <p:cNvPr id="14" name="TextBox 14"/>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2. </a:t>
            </a:r>
            <a:r>
              <a:rPr lang="en-US" sz="3450" b="1" dirty="0" err="1">
                <a:solidFill>
                  <a:srgbClr val="000000"/>
                </a:solidFill>
                <a:latin typeface="Arial" pitchFamily="34" charset="0"/>
              </a:rPr>
              <a:t>Bảo</a:t>
            </a:r>
            <a:r>
              <a:rPr lang="en-US" sz="3450" b="1" dirty="0">
                <a:solidFill>
                  <a:srgbClr val="000000"/>
                </a:solidFill>
                <a:latin typeface="Arial" pitchFamily="34" charset="0"/>
              </a:rPr>
              <a:t> </a:t>
            </a:r>
            <a:r>
              <a:rPr lang="en-US" sz="3450" b="1" dirty="0" err="1">
                <a:solidFill>
                  <a:srgbClr val="000000"/>
                </a:solidFill>
                <a:latin typeface="Arial" pitchFamily="34" charset="0"/>
              </a:rPr>
              <a:t>vệ</a:t>
            </a:r>
            <a:r>
              <a:rPr lang="en-US" sz="3450" b="1" dirty="0">
                <a:solidFill>
                  <a:srgbClr val="000000"/>
                </a:solidFill>
                <a:latin typeface="Arial" pitchFamily="34" charset="0"/>
              </a:rPr>
              <a:t> </a:t>
            </a:r>
            <a:r>
              <a:rPr lang="en-US" sz="3450" b="1" dirty="0" err="1">
                <a:solidFill>
                  <a:srgbClr val="000000"/>
                </a:solidFill>
                <a:latin typeface="Arial" pitchFamily="34" charset="0"/>
              </a:rPr>
              <a:t>sức</a:t>
            </a:r>
            <a:r>
              <a:rPr lang="en-US" sz="3450" b="1" dirty="0">
                <a:solidFill>
                  <a:srgbClr val="000000"/>
                </a:solidFill>
                <a:latin typeface="Arial" pitchFamily="34" charset="0"/>
              </a:rPr>
              <a:t> </a:t>
            </a:r>
            <a:r>
              <a:rPr lang="en-US" sz="3450" b="1" dirty="0" err="1">
                <a:solidFill>
                  <a:srgbClr val="000000"/>
                </a:solidFill>
                <a:latin typeface="Arial" pitchFamily="34" charset="0"/>
              </a:rPr>
              <a:t>khỏe</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a:t>
            </a:r>
            <a:r>
              <a:rPr lang="en-US" sz="3450" b="1" dirty="0" err="1">
                <a:solidFill>
                  <a:srgbClr val="000000"/>
                </a:solidFill>
                <a:latin typeface="Arial" pitchFamily="34" charset="0"/>
              </a:rPr>
              <a:t>sản</a:t>
            </a:r>
            <a:r>
              <a:rPr lang="en-US" sz="3450" b="1" dirty="0">
                <a:solidFill>
                  <a:srgbClr val="000000"/>
                </a:solidFill>
                <a:latin typeface="Arial" pitchFamily="34" charset="0"/>
              </a:rPr>
              <a:t> </a:t>
            </a:r>
            <a:r>
              <a:rPr lang="en-US" sz="3450" b="1" dirty="0" err="1">
                <a:solidFill>
                  <a:srgbClr val="000000"/>
                </a:solidFill>
                <a:latin typeface="Arial" pitchFamily="34" charset="0"/>
              </a:rPr>
              <a:t>vị</a:t>
            </a:r>
            <a:r>
              <a:rPr lang="en-US" sz="3450" b="1" dirty="0">
                <a:solidFill>
                  <a:srgbClr val="000000"/>
                </a:solidFill>
                <a:latin typeface="Arial" pitchFamily="34" charset="0"/>
              </a:rPr>
              <a:t> </a:t>
            </a:r>
            <a:r>
              <a:rPr lang="en-US" sz="3450" b="1" dirty="0" err="1">
                <a:solidFill>
                  <a:srgbClr val="000000"/>
                </a:solidFill>
                <a:latin typeface="Arial" pitchFamily="34" charset="0"/>
              </a:rPr>
              <a:t>thành</a:t>
            </a:r>
            <a:r>
              <a:rPr lang="en-US" sz="3450" b="1" dirty="0">
                <a:solidFill>
                  <a:srgbClr val="000000"/>
                </a:solidFill>
                <a:latin typeface="Arial" pitchFamily="34" charset="0"/>
              </a:rPr>
              <a:t> </a:t>
            </a:r>
            <a:r>
              <a:rPr lang="en-US" sz="3450" b="1" dirty="0" err="1">
                <a:solidFill>
                  <a:srgbClr val="000000"/>
                </a:solidFill>
                <a:latin typeface="Arial" pitchFamily="34" charset="0"/>
              </a:rPr>
              <a:t>niên</a:t>
            </a:r>
            <a:endParaRPr lang="en-US" sz="3450" b="1" dirty="0">
              <a:solidFill>
                <a:srgbClr val="000000"/>
              </a:solidFill>
              <a:latin typeface="Arial" pitchFamily="34" charset="0"/>
            </a:endParaRPr>
          </a:p>
        </p:txBody>
      </p:sp>
      <p:sp>
        <p:nvSpPr>
          <p:cNvPr id="15" name="TextBox 5"/>
          <p:cNvSpPr txBox="1"/>
          <p:nvPr/>
        </p:nvSpPr>
        <p:spPr>
          <a:xfrm>
            <a:off x="2224893" y="271120"/>
            <a:ext cx="13091307" cy="1256754"/>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IV. MỘT SỐ BỆNH LÂY TRUYỀN QUA ĐƯỜNG SINH DỤC VÀ BẢO VỆ SỨC KHỎE VỊ THÀNH NIÊN</a:t>
            </a:r>
          </a:p>
        </p:txBody>
      </p:sp>
    </p:spTree>
    <p:extLst>
      <p:ext uri="{BB962C8B-B14F-4D97-AF65-F5344CB8AC3E}">
        <p14:creationId xmlns:p14="http://schemas.microsoft.com/office/powerpoint/2010/main" val="3304263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2. </a:t>
            </a:r>
            <a:r>
              <a:rPr lang="en-US" sz="3450" b="1" dirty="0" err="1">
                <a:solidFill>
                  <a:srgbClr val="000000"/>
                </a:solidFill>
                <a:latin typeface="Arial" pitchFamily="34" charset="0"/>
              </a:rPr>
              <a:t>Bảo</a:t>
            </a:r>
            <a:r>
              <a:rPr lang="en-US" sz="3450" b="1" dirty="0">
                <a:solidFill>
                  <a:srgbClr val="000000"/>
                </a:solidFill>
                <a:latin typeface="Arial" pitchFamily="34" charset="0"/>
              </a:rPr>
              <a:t> </a:t>
            </a:r>
            <a:r>
              <a:rPr lang="en-US" sz="3450" b="1" dirty="0" err="1">
                <a:solidFill>
                  <a:srgbClr val="000000"/>
                </a:solidFill>
                <a:latin typeface="Arial" pitchFamily="34" charset="0"/>
              </a:rPr>
              <a:t>vệ</a:t>
            </a:r>
            <a:r>
              <a:rPr lang="en-US" sz="3450" b="1" dirty="0">
                <a:solidFill>
                  <a:srgbClr val="000000"/>
                </a:solidFill>
                <a:latin typeface="Arial" pitchFamily="34" charset="0"/>
              </a:rPr>
              <a:t> </a:t>
            </a:r>
            <a:r>
              <a:rPr lang="en-US" sz="3450" b="1" dirty="0" err="1">
                <a:solidFill>
                  <a:srgbClr val="000000"/>
                </a:solidFill>
                <a:latin typeface="Arial" pitchFamily="34" charset="0"/>
              </a:rPr>
              <a:t>sức</a:t>
            </a:r>
            <a:r>
              <a:rPr lang="en-US" sz="3450" b="1" dirty="0">
                <a:solidFill>
                  <a:srgbClr val="000000"/>
                </a:solidFill>
                <a:latin typeface="Arial" pitchFamily="34" charset="0"/>
              </a:rPr>
              <a:t> </a:t>
            </a:r>
            <a:r>
              <a:rPr lang="en-US" sz="3450" b="1" dirty="0" err="1">
                <a:solidFill>
                  <a:srgbClr val="000000"/>
                </a:solidFill>
                <a:latin typeface="Arial" pitchFamily="34" charset="0"/>
              </a:rPr>
              <a:t>khỏe</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a:t>
            </a:r>
            <a:r>
              <a:rPr lang="en-US" sz="3450" b="1" dirty="0" err="1">
                <a:solidFill>
                  <a:srgbClr val="000000"/>
                </a:solidFill>
                <a:latin typeface="Arial" pitchFamily="34" charset="0"/>
              </a:rPr>
              <a:t>sản</a:t>
            </a:r>
            <a:r>
              <a:rPr lang="en-US" sz="3450" b="1" dirty="0">
                <a:solidFill>
                  <a:srgbClr val="000000"/>
                </a:solidFill>
                <a:latin typeface="Arial" pitchFamily="34" charset="0"/>
              </a:rPr>
              <a:t> </a:t>
            </a:r>
            <a:r>
              <a:rPr lang="en-US" sz="3450" b="1" dirty="0" err="1">
                <a:solidFill>
                  <a:srgbClr val="000000"/>
                </a:solidFill>
                <a:latin typeface="Arial" pitchFamily="34" charset="0"/>
              </a:rPr>
              <a:t>vị</a:t>
            </a:r>
            <a:r>
              <a:rPr lang="en-US" sz="3450" b="1" dirty="0">
                <a:solidFill>
                  <a:srgbClr val="000000"/>
                </a:solidFill>
                <a:latin typeface="Arial" pitchFamily="34" charset="0"/>
              </a:rPr>
              <a:t> </a:t>
            </a:r>
            <a:r>
              <a:rPr lang="en-US" sz="3450" b="1" dirty="0" err="1">
                <a:solidFill>
                  <a:srgbClr val="000000"/>
                </a:solidFill>
                <a:latin typeface="Arial" pitchFamily="34" charset="0"/>
              </a:rPr>
              <a:t>thành</a:t>
            </a:r>
            <a:r>
              <a:rPr lang="en-US" sz="3450" b="1" dirty="0">
                <a:solidFill>
                  <a:srgbClr val="000000"/>
                </a:solidFill>
                <a:latin typeface="Arial" pitchFamily="34" charset="0"/>
              </a:rPr>
              <a:t> </a:t>
            </a:r>
            <a:r>
              <a:rPr lang="en-US" sz="3450" b="1" dirty="0" err="1">
                <a:solidFill>
                  <a:srgbClr val="000000"/>
                </a:solidFill>
                <a:latin typeface="Arial" pitchFamily="34" charset="0"/>
              </a:rPr>
              <a:t>niên</a:t>
            </a:r>
            <a:endParaRPr lang="en-US" sz="3450" b="1" dirty="0">
              <a:solidFill>
                <a:srgbClr val="000000"/>
              </a:solidFill>
              <a:latin typeface="Arial" pitchFamily="34" charset="0"/>
            </a:endParaRPr>
          </a:p>
        </p:txBody>
      </p:sp>
      <p:grpSp>
        <p:nvGrpSpPr>
          <p:cNvPr id="9" name="Group 9"/>
          <p:cNvGrpSpPr/>
          <p:nvPr/>
        </p:nvGrpSpPr>
        <p:grpSpPr>
          <a:xfrm>
            <a:off x="1030816" y="2423498"/>
            <a:ext cx="16303376" cy="3266925"/>
            <a:chOff x="0" y="-241102"/>
            <a:chExt cx="21743497" cy="4355902"/>
          </a:xfrm>
        </p:grpSpPr>
        <p:grpSp>
          <p:nvGrpSpPr>
            <p:cNvPr id="10" name="Group 10"/>
            <p:cNvGrpSpPr/>
            <p:nvPr/>
          </p:nvGrpSpPr>
          <p:grpSpPr>
            <a:xfrm>
              <a:off x="0" y="-241102"/>
              <a:ext cx="21640800" cy="4355902"/>
              <a:chOff x="0" y="-47625"/>
              <a:chExt cx="4274726" cy="860425"/>
            </a:xfrm>
          </p:grpSpPr>
          <p:sp>
            <p:nvSpPr>
              <p:cNvPr id="11" name="Freeform 11"/>
              <p:cNvSpPr/>
              <p:nvPr/>
            </p:nvSpPr>
            <p:spPr>
              <a:xfrm>
                <a:off x="0" y="0"/>
                <a:ext cx="4274726" cy="470247"/>
              </a:xfrm>
              <a:custGeom>
                <a:avLst/>
                <a:gdLst/>
                <a:ahLst/>
                <a:cxnLst/>
                <a:rect l="l" t="t" r="r" b="b"/>
                <a:pathLst>
                  <a:path w="4274726" h="611180">
                    <a:moveTo>
                      <a:pt x="0" y="0"/>
                    </a:moveTo>
                    <a:lnTo>
                      <a:pt x="4274726" y="0"/>
                    </a:lnTo>
                    <a:lnTo>
                      <a:pt x="4274726" y="611180"/>
                    </a:lnTo>
                    <a:lnTo>
                      <a:pt x="0" y="611180"/>
                    </a:lnTo>
                    <a:close/>
                  </a:path>
                </a:pathLst>
              </a:custGeom>
              <a:gradFill rotWithShape="1">
                <a:gsLst>
                  <a:gs pos="0">
                    <a:srgbClr val="FFF7AD">
                      <a:alpha val="100000"/>
                    </a:srgbClr>
                  </a:gs>
                  <a:gs pos="100000">
                    <a:srgbClr val="FFA9F9">
                      <a:alpha val="100000"/>
                    </a:srgbClr>
                  </a:gs>
                </a:gsLst>
                <a:lin ang="0"/>
              </a:gradFill>
            </p:spPr>
          </p:sp>
          <p:sp>
            <p:nvSpPr>
              <p:cNvPr id="12" name="TextBox 12"/>
              <p:cNvSpPr txBox="1"/>
              <p:nvPr/>
            </p:nvSpPr>
            <p:spPr>
              <a:xfrm>
                <a:off x="0" y="-47625"/>
                <a:ext cx="812800" cy="860425"/>
              </a:xfrm>
              <a:prstGeom prst="rect">
                <a:avLst/>
              </a:prstGeom>
            </p:spPr>
            <p:txBody>
              <a:bodyPr lIns="76200" tIns="76200" rIns="76200" bIns="76200" rtlCol="0" anchor="ctr"/>
              <a:lstStyle/>
              <a:p>
                <a:pPr algn="ctr" defTabSz="914172">
                  <a:lnSpc>
                    <a:spcPct val="120000"/>
                  </a:lnSpc>
                </a:pPr>
                <a:endParaRPr b="1">
                  <a:solidFill>
                    <a:prstClr val="black"/>
                  </a:solidFill>
                  <a:latin typeface="Arial" pitchFamily="34" charset="0"/>
                </a:endParaRPr>
              </a:p>
            </p:txBody>
          </p:sp>
        </p:grpSp>
        <p:sp>
          <p:nvSpPr>
            <p:cNvPr id="13" name="TextBox 13"/>
            <p:cNvSpPr txBox="1"/>
            <p:nvPr/>
          </p:nvSpPr>
          <p:spPr>
            <a:xfrm>
              <a:off x="952888" y="657252"/>
              <a:ext cx="20790609" cy="1034130"/>
            </a:xfrm>
            <a:prstGeom prst="rect">
              <a:avLst/>
            </a:prstGeom>
          </p:spPr>
          <p:txBody>
            <a:bodyPr lIns="0" tIns="0" rIns="0" bIns="0" rtlCol="0" anchor="t">
              <a:spAutoFit/>
            </a:bodyPr>
            <a:lstStyle/>
            <a:p>
              <a:pPr algn="just" defTabSz="914172">
                <a:lnSpc>
                  <a:spcPct val="120000"/>
                </a:lnSpc>
                <a:spcBef>
                  <a:spcPct val="0"/>
                </a:spcBef>
              </a:pPr>
              <a:r>
                <a:rPr lang="en-US" sz="4200" b="1" dirty="0" err="1">
                  <a:solidFill>
                    <a:srgbClr val="000000"/>
                  </a:solidFill>
                  <a:latin typeface="Arial" pitchFamily="34" charset="0"/>
                </a:rPr>
                <a:t>Bảo</a:t>
              </a:r>
              <a:r>
                <a:rPr lang="en-US" sz="4200" b="1" dirty="0">
                  <a:solidFill>
                    <a:srgbClr val="000000"/>
                  </a:solidFill>
                  <a:latin typeface="Arial" pitchFamily="34" charset="0"/>
                </a:rPr>
                <a:t> </a:t>
              </a:r>
              <a:r>
                <a:rPr lang="en-US" sz="4200" b="1" dirty="0" err="1">
                  <a:solidFill>
                    <a:srgbClr val="000000"/>
                  </a:solidFill>
                  <a:latin typeface="Arial" pitchFamily="34" charset="0"/>
                </a:rPr>
                <a:t>vệ</a:t>
              </a:r>
              <a:r>
                <a:rPr lang="en-US" sz="4200" b="1" dirty="0">
                  <a:solidFill>
                    <a:srgbClr val="000000"/>
                  </a:solidFill>
                  <a:latin typeface="Arial" pitchFamily="34" charset="0"/>
                </a:rPr>
                <a:t> </a:t>
              </a:r>
              <a:r>
                <a:rPr lang="en-US" sz="4200" b="1" dirty="0" err="1">
                  <a:solidFill>
                    <a:srgbClr val="000000"/>
                  </a:solidFill>
                  <a:latin typeface="Arial" pitchFamily="34" charset="0"/>
                </a:rPr>
                <a:t>sức</a:t>
              </a:r>
              <a:r>
                <a:rPr lang="en-US" sz="4200" b="1" dirty="0">
                  <a:solidFill>
                    <a:srgbClr val="000000"/>
                  </a:solidFill>
                  <a:latin typeface="Arial" pitchFamily="34" charset="0"/>
                </a:rPr>
                <a:t> </a:t>
              </a:r>
              <a:r>
                <a:rPr lang="en-US" sz="4200" b="1" dirty="0" err="1">
                  <a:solidFill>
                    <a:srgbClr val="000000"/>
                  </a:solidFill>
                  <a:latin typeface="Arial" pitchFamily="34" charset="0"/>
                </a:rPr>
                <a:t>khỏe</a:t>
              </a:r>
              <a:r>
                <a:rPr lang="en-US" sz="4200" b="1" dirty="0">
                  <a:solidFill>
                    <a:srgbClr val="000000"/>
                  </a:solidFill>
                  <a:latin typeface="Arial" pitchFamily="34" charset="0"/>
                </a:rPr>
                <a:t> </a:t>
              </a:r>
              <a:r>
                <a:rPr lang="en-US" sz="4200" b="1" dirty="0" err="1">
                  <a:solidFill>
                    <a:srgbClr val="000000"/>
                  </a:solidFill>
                  <a:latin typeface="Arial" pitchFamily="34" charset="0"/>
                </a:rPr>
                <a:t>sinh</a:t>
              </a:r>
              <a:r>
                <a:rPr lang="en-US" sz="4200" b="1" dirty="0">
                  <a:solidFill>
                    <a:srgbClr val="000000"/>
                  </a:solidFill>
                  <a:latin typeface="Arial" pitchFamily="34" charset="0"/>
                </a:rPr>
                <a:t> </a:t>
              </a:r>
              <a:r>
                <a:rPr lang="en-US" sz="4200" b="1" dirty="0" err="1">
                  <a:solidFill>
                    <a:srgbClr val="000000"/>
                  </a:solidFill>
                  <a:latin typeface="Arial" pitchFamily="34" charset="0"/>
                </a:rPr>
                <a:t>sản</a:t>
              </a:r>
              <a:r>
                <a:rPr lang="en-US" sz="4200" b="1" dirty="0">
                  <a:solidFill>
                    <a:srgbClr val="000000"/>
                  </a:solidFill>
                  <a:latin typeface="Arial" pitchFamily="34" charset="0"/>
                </a:rPr>
                <a:t> </a:t>
              </a:r>
              <a:r>
                <a:rPr lang="en-US" sz="4200" b="1" dirty="0" err="1">
                  <a:solidFill>
                    <a:srgbClr val="000000"/>
                  </a:solidFill>
                  <a:latin typeface="Arial" pitchFamily="34" charset="0"/>
                </a:rPr>
                <a:t>vị</a:t>
              </a:r>
              <a:r>
                <a:rPr lang="en-US" sz="4200" b="1" dirty="0">
                  <a:solidFill>
                    <a:srgbClr val="000000"/>
                  </a:solidFill>
                  <a:latin typeface="Arial" pitchFamily="34" charset="0"/>
                </a:rPr>
                <a:t> </a:t>
              </a:r>
              <a:r>
                <a:rPr lang="en-US" sz="4200" b="1" dirty="0" err="1">
                  <a:solidFill>
                    <a:srgbClr val="000000"/>
                  </a:solidFill>
                  <a:latin typeface="Arial" pitchFamily="34" charset="0"/>
                </a:rPr>
                <a:t>thành</a:t>
              </a:r>
              <a:r>
                <a:rPr lang="en-US" sz="4200" b="1" dirty="0">
                  <a:solidFill>
                    <a:srgbClr val="000000"/>
                  </a:solidFill>
                  <a:latin typeface="Arial" pitchFamily="34" charset="0"/>
                </a:rPr>
                <a:t> </a:t>
              </a:r>
              <a:r>
                <a:rPr lang="en-US" sz="4200" b="1" dirty="0" err="1">
                  <a:solidFill>
                    <a:srgbClr val="000000"/>
                  </a:solidFill>
                  <a:latin typeface="Arial" pitchFamily="34" charset="0"/>
                </a:rPr>
                <a:t>niên</a:t>
              </a:r>
              <a:r>
                <a:rPr lang="en-US" sz="4200" b="1" dirty="0">
                  <a:solidFill>
                    <a:srgbClr val="000000"/>
                  </a:solidFill>
                  <a:latin typeface="Arial" pitchFamily="34" charset="0"/>
                </a:rPr>
                <a:t> </a:t>
              </a:r>
              <a:r>
                <a:rPr lang="en-US" sz="4200" b="1" dirty="0" err="1">
                  <a:solidFill>
                    <a:srgbClr val="000000"/>
                  </a:solidFill>
                  <a:latin typeface="Arial" pitchFamily="34" charset="0"/>
                </a:rPr>
                <a:t>có</a:t>
              </a:r>
              <a:r>
                <a:rPr lang="en-US" sz="4200" b="1" dirty="0">
                  <a:solidFill>
                    <a:srgbClr val="000000"/>
                  </a:solidFill>
                  <a:latin typeface="Arial" pitchFamily="34" charset="0"/>
                </a:rPr>
                <a:t> ý </a:t>
              </a:r>
              <a:r>
                <a:rPr lang="en-US" sz="4200" b="1" dirty="0" err="1">
                  <a:solidFill>
                    <a:srgbClr val="000000"/>
                  </a:solidFill>
                  <a:latin typeface="Arial" pitchFamily="34" charset="0"/>
                </a:rPr>
                <a:t>nghĩa</a:t>
              </a:r>
              <a:r>
                <a:rPr lang="en-US" sz="4200" b="1" dirty="0">
                  <a:solidFill>
                    <a:srgbClr val="000000"/>
                  </a:solidFill>
                  <a:latin typeface="Arial" pitchFamily="34" charset="0"/>
                </a:rPr>
                <a:t> </a:t>
              </a:r>
              <a:r>
                <a:rPr lang="en-US" sz="4200" b="1" dirty="0" err="1">
                  <a:solidFill>
                    <a:srgbClr val="000000"/>
                  </a:solidFill>
                  <a:latin typeface="Arial" pitchFamily="34" charset="0"/>
                </a:rPr>
                <a:t>gì</a:t>
              </a:r>
              <a:r>
                <a:rPr lang="en-US" sz="4200" b="1" dirty="0">
                  <a:solidFill>
                    <a:srgbClr val="000000"/>
                  </a:solidFill>
                  <a:latin typeface="Arial" pitchFamily="34" charset="0"/>
                </a:rPr>
                <a:t>?</a:t>
              </a:r>
            </a:p>
          </p:txBody>
        </p:sp>
      </p:grpSp>
      <p:grpSp>
        <p:nvGrpSpPr>
          <p:cNvPr id="14" name="Group 14"/>
          <p:cNvGrpSpPr/>
          <p:nvPr/>
        </p:nvGrpSpPr>
        <p:grpSpPr>
          <a:xfrm>
            <a:off x="1356102" y="4984322"/>
            <a:ext cx="15615237" cy="4520628"/>
            <a:chOff x="815061" y="362077"/>
            <a:chExt cx="20825739" cy="6027504"/>
          </a:xfrm>
        </p:grpSpPr>
        <p:grpSp>
          <p:nvGrpSpPr>
            <p:cNvPr id="15" name="Group 15"/>
            <p:cNvGrpSpPr/>
            <p:nvPr/>
          </p:nvGrpSpPr>
          <p:grpSpPr>
            <a:xfrm>
              <a:off x="815061" y="362077"/>
              <a:ext cx="20825739" cy="6027504"/>
              <a:chOff x="0" y="-38100"/>
              <a:chExt cx="4113726" cy="1190618"/>
            </a:xfrm>
          </p:grpSpPr>
          <p:sp>
            <p:nvSpPr>
              <p:cNvPr id="16" name="Freeform 16"/>
              <p:cNvSpPr/>
              <p:nvPr/>
            </p:nvSpPr>
            <p:spPr>
              <a:xfrm>
                <a:off x="0" y="0"/>
                <a:ext cx="4113726" cy="1152518"/>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17" name="TextBox 17"/>
              <p:cNvSpPr txBox="1"/>
              <p:nvPr/>
            </p:nvSpPr>
            <p:spPr>
              <a:xfrm>
                <a:off x="0" y="-38100"/>
                <a:ext cx="812800" cy="850900"/>
              </a:xfrm>
              <a:prstGeom prst="rect">
                <a:avLst/>
              </a:prstGeom>
            </p:spPr>
            <p:txBody>
              <a:bodyPr lIns="76200" tIns="76200" rIns="76200" bIns="76200" rtlCol="0" anchor="ctr"/>
              <a:lstStyle/>
              <a:p>
                <a:pPr algn="ctr" defTabSz="914172">
                  <a:lnSpc>
                    <a:spcPct val="120000"/>
                  </a:lnSpc>
                  <a:spcBef>
                    <a:spcPct val="0"/>
                  </a:spcBef>
                </a:pPr>
                <a:endParaRPr b="1">
                  <a:solidFill>
                    <a:prstClr val="black"/>
                  </a:solidFill>
                  <a:latin typeface="Arial" pitchFamily="34" charset="0"/>
                </a:endParaRPr>
              </a:p>
            </p:txBody>
          </p:sp>
        </p:grpSp>
        <p:sp>
          <p:nvSpPr>
            <p:cNvPr id="19" name="TextBox 19"/>
            <p:cNvSpPr txBox="1"/>
            <p:nvPr/>
          </p:nvSpPr>
          <p:spPr>
            <a:xfrm>
              <a:off x="1556166" y="984404"/>
              <a:ext cx="19283741" cy="5170647"/>
            </a:xfrm>
            <a:prstGeom prst="rect">
              <a:avLst/>
            </a:prstGeom>
          </p:spPr>
          <p:txBody>
            <a:bodyPr lIns="0" tIns="0" rIns="0" bIns="0" rtlCol="0" anchor="t">
              <a:spAutoFit/>
            </a:bodyPr>
            <a:lstStyle/>
            <a:p>
              <a:pPr algn="just" defTabSz="914172">
                <a:lnSpc>
                  <a:spcPct val="120000"/>
                </a:lnSpc>
                <a:spcBef>
                  <a:spcPct val="0"/>
                </a:spcBef>
              </a:pPr>
              <a:r>
                <a:rPr lang="vi-VN" sz="4200" b="1" dirty="0">
                  <a:solidFill>
                    <a:srgbClr val="000000"/>
                  </a:solidFill>
                  <a:latin typeface="Arial" pitchFamily="34" charset="0"/>
                </a:rPr>
                <a:t>Bảo vệ sức khoẻ sinh sản vị thành niên giúp trẻ vị thành niên có hệ sinh dục khoẻ mạnh, không mắc các bệnh đường sinh dục, không mang thai ngoài ý muốn,... Từ đó, trẻ có sức khoẻ tốt, tập trung học tập để có được tương lai tốt đẹp hơn</a:t>
              </a:r>
              <a:endParaRPr lang="en-US" sz="4200" b="1" dirty="0">
                <a:solidFill>
                  <a:srgbClr val="000000"/>
                </a:solidFill>
                <a:latin typeface="Arial" pitchFamily="34" charset="0"/>
              </a:endParaRPr>
            </a:p>
          </p:txBody>
        </p:sp>
      </p:grpSp>
      <p:sp>
        <p:nvSpPr>
          <p:cNvPr id="20" name="TextBox 5"/>
          <p:cNvSpPr txBox="1"/>
          <p:nvPr/>
        </p:nvSpPr>
        <p:spPr>
          <a:xfrm>
            <a:off x="2224893" y="271120"/>
            <a:ext cx="13091307" cy="1256754"/>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IV. MỘT SỐ BỆNH LÂY TRUYỀN QUA ĐƯỜNG SINH DỤC VÀ BẢO VỆ SỨC KHỎE VỊ THÀNH NIÊN</a:t>
            </a:r>
          </a:p>
        </p:txBody>
      </p:sp>
    </p:spTree>
    <p:extLst>
      <p:ext uri="{BB962C8B-B14F-4D97-AF65-F5344CB8AC3E}">
        <p14:creationId xmlns:p14="http://schemas.microsoft.com/office/powerpoint/2010/main" val="1057918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a:solidFill>
                  <a:srgbClr val="000000"/>
                </a:solidFill>
                <a:latin typeface="Arial" pitchFamily="34" charset="0"/>
              </a:rPr>
              <a:t>2. Bảo vệ sức khỏe sinh sản vị thành niên</a:t>
            </a:r>
          </a:p>
        </p:txBody>
      </p:sp>
      <p:grpSp>
        <p:nvGrpSpPr>
          <p:cNvPr id="14" name="Group 14"/>
          <p:cNvGrpSpPr/>
          <p:nvPr/>
        </p:nvGrpSpPr>
        <p:grpSpPr>
          <a:xfrm>
            <a:off x="657360" y="2204695"/>
            <a:ext cx="16226373" cy="3502319"/>
            <a:chOff x="0" y="0"/>
            <a:chExt cx="21640800" cy="4669758"/>
          </a:xfrm>
        </p:grpSpPr>
        <p:grpSp>
          <p:nvGrpSpPr>
            <p:cNvPr id="15" name="Group 15"/>
            <p:cNvGrpSpPr/>
            <p:nvPr/>
          </p:nvGrpSpPr>
          <p:grpSpPr>
            <a:xfrm>
              <a:off x="815061" y="362077"/>
              <a:ext cx="20825739" cy="4307681"/>
              <a:chOff x="0" y="-38100"/>
              <a:chExt cx="4113726" cy="850900"/>
            </a:xfrm>
          </p:grpSpPr>
          <p:sp>
            <p:nvSpPr>
              <p:cNvPr id="16" name="Freeform 16"/>
              <p:cNvSpPr/>
              <p:nvPr/>
            </p:nvSpPr>
            <p:spPr>
              <a:xfrm>
                <a:off x="0" y="0"/>
                <a:ext cx="4113726" cy="407192"/>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17" name="TextBox 17"/>
              <p:cNvSpPr txBox="1"/>
              <p:nvPr/>
            </p:nvSpPr>
            <p:spPr>
              <a:xfrm>
                <a:off x="0" y="-38100"/>
                <a:ext cx="812800" cy="850900"/>
              </a:xfrm>
              <a:prstGeom prst="rect">
                <a:avLst/>
              </a:prstGeom>
            </p:spPr>
            <p:txBody>
              <a:bodyPr lIns="76200" tIns="76200" rIns="76200" bIns="76200" rtlCol="0" anchor="ctr"/>
              <a:lstStyle/>
              <a:p>
                <a:pPr algn="ctr" defTabSz="914172">
                  <a:lnSpc>
                    <a:spcPct val="120000"/>
                  </a:lnSpc>
                  <a:spcBef>
                    <a:spcPct val="0"/>
                  </a:spcBef>
                </a:pPr>
                <a:endParaRPr sz="3450" b="1">
                  <a:solidFill>
                    <a:prstClr val="black"/>
                  </a:solidFill>
                  <a:latin typeface="Arial" pitchFamily="34" charset="0"/>
                </a:endParaRPr>
              </a:p>
            </p:txBody>
          </p:sp>
        </p:grpSp>
        <p:sp>
          <p:nvSpPr>
            <p:cNvPr id="18" name="Freeform 18"/>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TextBox 19"/>
            <p:cNvSpPr txBox="1"/>
            <p:nvPr/>
          </p:nvSpPr>
          <p:spPr>
            <a:xfrm>
              <a:off x="1586058" y="756751"/>
              <a:ext cx="19283742" cy="1698926"/>
            </a:xfrm>
            <a:prstGeom prst="rect">
              <a:avLst/>
            </a:prstGeom>
          </p:spPr>
          <p:txBody>
            <a:bodyPr lIns="0" tIns="0" rIns="0" bIns="0" rtlCol="0" anchor="t">
              <a:spAutoFit/>
            </a:bodyPr>
            <a:lstStyle/>
            <a:p>
              <a:pPr algn="just" defTabSz="914172">
                <a:lnSpc>
                  <a:spcPct val="120000"/>
                </a:lnSpc>
                <a:spcBef>
                  <a:spcPct val="0"/>
                </a:spcBef>
              </a:pPr>
              <a:r>
                <a:rPr lang="vi-VN" sz="3450" b="1" dirty="0">
                  <a:solidFill>
                    <a:srgbClr val="000000"/>
                  </a:solidFill>
                  <a:latin typeface="Arial" pitchFamily="34" charset="0"/>
                </a:rPr>
                <a:t>Em có thể vận dụng những kiến thức về sinh sản để bảo vệ sức khỏe bản thân như thế nào?</a:t>
              </a:r>
              <a:endParaRPr lang="en-US" sz="3450" b="1" dirty="0">
                <a:solidFill>
                  <a:srgbClr val="000000"/>
                </a:solidFill>
                <a:latin typeface="Arial" pitchFamily="34" charset="0"/>
              </a:endParaRPr>
            </a:p>
          </p:txBody>
        </p:sp>
      </p:grpSp>
      <p:sp>
        <p:nvSpPr>
          <p:cNvPr id="21" name="TextBox 16"/>
          <p:cNvSpPr txBox="1"/>
          <p:nvPr/>
        </p:nvSpPr>
        <p:spPr>
          <a:xfrm>
            <a:off x="1228014" y="4470368"/>
            <a:ext cx="6928437" cy="4985980"/>
          </a:xfrm>
          <a:prstGeom prst="rect">
            <a:avLst/>
          </a:prstGeom>
        </p:spPr>
        <p:txBody>
          <a:bodyPr wrap="square" lIns="0" tIns="0" rIns="0" bIns="0" rtlCol="0" anchor="t">
            <a:spAutoFit/>
          </a:bodyPr>
          <a:lstStyle/>
          <a:p>
            <a:pPr defTabSz="914172">
              <a:lnSpc>
                <a:spcPct val="120000"/>
              </a:lnSpc>
              <a:spcBef>
                <a:spcPct val="0"/>
              </a:spcBef>
            </a:pPr>
            <a:r>
              <a:rPr lang="vi-VN" sz="3000" i="1" dirty="0">
                <a:solidFill>
                  <a:srgbClr val="000000"/>
                </a:solidFill>
                <a:latin typeface="Arial" pitchFamily="34" charset="0"/>
              </a:rPr>
              <a:t>Vận dụng những kiến thức về sinh sản để bảo vệ bản thân:</a:t>
            </a:r>
            <a:br>
              <a:rPr lang="vi-VN" sz="3000" i="1" dirty="0">
                <a:solidFill>
                  <a:srgbClr val="000000"/>
                </a:solidFill>
                <a:latin typeface="Arial" pitchFamily="34" charset="0"/>
              </a:rPr>
            </a:br>
            <a:r>
              <a:rPr lang="vi-VN" sz="3000" i="1" dirty="0">
                <a:solidFill>
                  <a:srgbClr val="000000"/>
                </a:solidFill>
                <a:latin typeface="Arial" pitchFamily="34" charset="0"/>
              </a:rPr>
              <a:t>– Vệ sinh hệ sinh dục hằng ngày để tránh viêm nhiễm.</a:t>
            </a:r>
            <a:br>
              <a:rPr lang="vi-VN" sz="3000" i="1" dirty="0">
                <a:solidFill>
                  <a:srgbClr val="000000"/>
                </a:solidFill>
                <a:latin typeface="Arial" pitchFamily="34" charset="0"/>
              </a:rPr>
            </a:br>
            <a:r>
              <a:rPr lang="vi-VN" sz="3000" i="1" dirty="0">
                <a:solidFill>
                  <a:srgbClr val="000000"/>
                </a:solidFill>
                <a:latin typeface="Arial" pitchFamily="34" charset="0"/>
              </a:rPr>
              <a:t>- Biết cách phòng tránh các bệnh lây truyền qua đường sinh dục.</a:t>
            </a:r>
            <a:br>
              <a:rPr lang="vi-VN" sz="3000" i="1" dirty="0">
                <a:solidFill>
                  <a:srgbClr val="000000"/>
                </a:solidFill>
                <a:latin typeface="Arial" pitchFamily="34" charset="0"/>
              </a:rPr>
            </a:br>
            <a:r>
              <a:rPr lang="vi-VN" sz="3000" i="1" dirty="0">
                <a:solidFill>
                  <a:srgbClr val="000000"/>
                </a:solidFill>
                <a:latin typeface="Arial" pitchFamily="34" charset="0"/>
              </a:rPr>
              <a:t>- Biết các biện pháp tránh thai và tác dụng của mỗi biện pháp, sử dụng trong trường hợp cần thiết</a:t>
            </a:r>
            <a:endParaRPr lang="en-US" sz="3000" i="1" dirty="0">
              <a:solidFill>
                <a:srgbClr val="000000"/>
              </a:solidFill>
              <a:latin typeface="Arial" pitchFamily="34" charset="0"/>
            </a:endParaRPr>
          </a:p>
        </p:txBody>
      </p:sp>
      <p:sp>
        <p:nvSpPr>
          <p:cNvPr id="20" name="TextBox 5"/>
          <p:cNvSpPr txBox="1"/>
          <p:nvPr/>
        </p:nvSpPr>
        <p:spPr>
          <a:xfrm>
            <a:off x="2224893" y="271120"/>
            <a:ext cx="13091307" cy="1256754"/>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IV. MỘT SỐ BỆNH LÂY TRUYỀN QUA ĐƯỜNG SINH DỤC VÀ BẢO VỆ SỨC KHỎE VỊ THÀNH NIÊN</a:t>
            </a:r>
          </a:p>
        </p:txBody>
      </p:sp>
      <p:pic>
        <p:nvPicPr>
          <p:cNvPr id="4098" name="Picture 2" descr="Vệ sinh vùng kín đúng cách sau khi quan hệ | Vinme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1688" y="4686301"/>
            <a:ext cx="4553291" cy="37224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eragam Mitos dan Fakta Seputar HIV/AIDS - Alodok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04978" y="5943601"/>
            <a:ext cx="4892412" cy="3722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892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02"/>
                                        </p:tgtEl>
                                        <p:attrNameLst>
                                          <p:attrName>style.visibility</p:attrName>
                                        </p:attrNameLst>
                                      </p:cBhvr>
                                      <p:to>
                                        <p:strVal val="visible"/>
                                      </p:to>
                                    </p:set>
                                    <p:animEffect transition="in" filter="fade">
                                      <p:cBhvr>
                                        <p:cTn id="21" dur="500"/>
                                        <p:tgtEl>
                                          <p:spTgt spid="4102"/>
                                        </p:tgtEl>
                                      </p:cBhvr>
                                    </p:animEffect>
                                  </p:childTnLst>
                                </p:cTn>
                              </p:par>
                              <p:par>
                                <p:cTn id="22" presetID="10" presetClass="entr" presetSubtype="0"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6535366" y="15113"/>
            <a:ext cx="1735841" cy="1527938"/>
          </a:xfrm>
          <a:custGeom>
            <a:avLst/>
            <a:gdLst/>
            <a:ahLst/>
            <a:cxnLst/>
            <a:rect l="l" t="t" r="r" b="b"/>
            <a:pathLst>
              <a:path w="1736293" h="1527938">
                <a:moveTo>
                  <a:pt x="0" y="0"/>
                </a:moveTo>
                <a:lnTo>
                  <a:pt x="1736293" y="0"/>
                </a:lnTo>
                <a:lnTo>
                  <a:pt x="1736293" y="1527938"/>
                </a:lnTo>
                <a:lnTo>
                  <a:pt x="0" y="15279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2. </a:t>
            </a:r>
            <a:r>
              <a:rPr lang="en-US" sz="3450" b="1" dirty="0" err="1">
                <a:solidFill>
                  <a:srgbClr val="000000"/>
                </a:solidFill>
                <a:latin typeface="Arial" pitchFamily="34" charset="0"/>
              </a:rPr>
              <a:t>Bảo</a:t>
            </a:r>
            <a:r>
              <a:rPr lang="en-US" sz="3450" b="1" dirty="0">
                <a:solidFill>
                  <a:srgbClr val="000000"/>
                </a:solidFill>
                <a:latin typeface="Arial" pitchFamily="34" charset="0"/>
              </a:rPr>
              <a:t> </a:t>
            </a:r>
            <a:r>
              <a:rPr lang="en-US" sz="3450" b="1" dirty="0" err="1">
                <a:solidFill>
                  <a:srgbClr val="000000"/>
                </a:solidFill>
                <a:latin typeface="Arial" pitchFamily="34" charset="0"/>
              </a:rPr>
              <a:t>vệ</a:t>
            </a:r>
            <a:r>
              <a:rPr lang="en-US" sz="3450" b="1" dirty="0">
                <a:solidFill>
                  <a:srgbClr val="000000"/>
                </a:solidFill>
                <a:latin typeface="Arial" pitchFamily="34" charset="0"/>
              </a:rPr>
              <a:t> </a:t>
            </a:r>
            <a:r>
              <a:rPr lang="en-US" sz="3450" b="1" dirty="0" err="1">
                <a:solidFill>
                  <a:srgbClr val="000000"/>
                </a:solidFill>
                <a:latin typeface="Arial" pitchFamily="34" charset="0"/>
              </a:rPr>
              <a:t>sức</a:t>
            </a:r>
            <a:r>
              <a:rPr lang="en-US" sz="3450" b="1" dirty="0">
                <a:solidFill>
                  <a:srgbClr val="000000"/>
                </a:solidFill>
                <a:latin typeface="Arial" pitchFamily="34" charset="0"/>
              </a:rPr>
              <a:t> </a:t>
            </a:r>
            <a:r>
              <a:rPr lang="en-US" sz="3450" b="1" dirty="0" err="1">
                <a:solidFill>
                  <a:srgbClr val="000000"/>
                </a:solidFill>
                <a:latin typeface="Arial" pitchFamily="34" charset="0"/>
              </a:rPr>
              <a:t>khỏe</a:t>
            </a:r>
            <a:r>
              <a:rPr lang="en-US" sz="3450" b="1" dirty="0">
                <a:solidFill>
                  <a:srgbClr val="000000"/>
                </a:solidFill>
                <a:latin typeface="Arial" pitchFamily="34" charset="0"/>
              </a:rPr>
              <a:t> </a:t>
            </a:r>
            <a:r>
              <a:rPr lang="en-US" sz="3450" b="1" dirty="0" err="1">
                <a:solidFill>
                  <a:srgbClr val="000000"/>
                </a:solidFill>
                <a:latin typeface="Arial" pitchFamily="34" charset="0"/>
              </a:rPr>
              <a:t>sinh</a:t>
            </a:r>
            <a:r>
              <a:rPr lang="en-US" sz="3450" b="1" dirty="0">
                <a:solidFill>
                  <a:srgbClr val="000000"/>
                </a:solidFill>
                <a:latin typeface="Arial" pitchFamily="34" charset="0"/>
              </a:rPr>
              <a:t> </a:t>
            </a:r>
            <a:r>
              <a:rPr lang="en-US" sz="3450" b="1" dirty="0" err="1">
                <a:solidFill>
                  <a:srgbClr val="000000"/>
                </a:solidFill>
                <a:latin typeface="Arial" pitchFamily="34" charset="0"/>
              </a:rPr>
              <a:t>sản</a:t>
            </a:r>
            <a:r>
              <a:rPr lang="en-US" sz="3450" b="1" dirty="0">
                <a:solidFill>
                  <a:srgbClr val="000000"/>
                </a:solidFill>
                <a:latin typeface="Arial" pitchFamily="34" charset="0"/>
              </a:rPr>
              <a:t> </a:t>
            </a:r>
            <a:r>
              <a:rPr lang="en-US" sz="3450" b="1" dirty="0" err="1">
                <a:solidFill>
                  <a:srgbClr val="000000"/>
                </a:solidFill>
                <a:latin typeface="Arial" pitchFamily="34" charset="0"/>
              </a:rPr>
              <a:t>vị</a:t>
            </a:r>
            <a:r>
              <a:rPr lang="en-US" sz="3450" b="1" dirty="0">
                <a:solidFill>
                  <a:srgbClr val="000000"/>
                </a:solidFill>
                <a:latin typeface="Arial" pitchFamily="34" charset="0"/>
              </a:rPr>
              <a:t> </a:t>
            </a:r>
            <a:r>
              <a:rPr lang="en-US" sz="3450" b="1" dirty="0" err="1">
                <a:solidFill>
                  <a:srgbClr val="000000"/>
                </a:solidFill>
                <a:latin typeface="Arial" pitchFamily="34" charset="0"/>
              </a:rPr>
              <a:t>thành</a:t>
            </a:r>
            <a:r>
              <a:rPr lang="en-US" sz="3450" b="1" dirty="0">
                <a:solidFill>
                  <a:srgbClr val="000000"/>
                </a:solidFill>
                <a:latin typeface="Arial" pitchFamily="34" charset="0"/>
              </a:rPr>
              <a:t> </a:t>
            </a:r>
            <a:r>
              <a:rPr lang="en-US" sz="3450" b="1" dirty="0" err="1">
                <a:solidFill>
                  <a:srgbClr val="000000"/>
                </a:solidFill>
                <a:latin typeface="Arial" pitchFamily="34" charset="0"/>
              </a:rPr>
              <a:t>niên</a:t>
            </a:r>
            <a:endParaRPr lang="en-US" sz="3450" b="1" dirty="0">
              <a:solidFill>
                <a:srgbClr val="000000"/>
              </a:solidFill>
              <a:latin typeface="Arial" pitchFamily="34" charset="0"/>
            </a:endParaRPr>
          </a:p>
        </p:txBody>
      </p:sp>
      <p:sp>
        <p:nvSpPr>
          <p:cNvPr id="14" name="TextBox 16"/>
          <p:cNvSpPr txBox="1"/>
          <p:nvPr/>
        </p:nvSpPr>
        <p:spPr>
          <a:xfrm>
            <a:off x="1028432" y="2560142"/>
            <a:ext cx="8684687" cy="7432804"/>
          </a:xfrm>
          <a:prstGeom prst="rect">
            <a:avLst/>
          </a:prstGeom>
        </p:spPr>
        <p:txBody>
          <a:bodyPr wrap="square" lIns="0" tIns="0" rIns="0" bIns="0" rtlCol="0" anchor="t">
            <a:spAutoFit/>
          </a:bodyPr>
          <a:lstStyle/>
          <a:p>
            <a:pPr defTabSz="914172"/>
            <a:r>
              <a:rPr lang="vi-VN" sz="3450" i="1" dirty="0">
                <a:solidFill>
                  <a:srgbClr val="000000"/>
                </a:solidFill>
                <a:latin typeface="Arial" pitchFamily="34" charset="0"/>
              </a:rPr>
              <a:t>Biện pháp phòng chống AIDS:</a:t>
            </a:r>
            <a:br>
              <a:rPr lang="vi-VN" sz="3450" i="1" dirty="0">
                <a:solidFill>
                  <a:srgbClr val="000000"/>
                </a:solidFill>
                <a:latin typeface="Arial" pitchFamily="34" charset="0"/>
              </a:rPr>
            </a:br>
            <a:r>
              <a:rPr lang="vi-VN" sz="3450" dirty="0">
                <a:solidFill>
                  <a:srgbClr val="000000"/>
                </a:solidFill>
                <a:latin typeface="Arial" pitchFamily="34" charset="0"/>
              </a:rPr>
              <a:t>- Tránh xa các tệ nạn xã hội như ma túy, mại dâm,…</a:t>
            </a:r>
            <a:br>
              <a:rPr lang="vi-VN" sz="3450" dirty="0">
                <a:solidFill>
                  <a:srgbClr val="000000"/>
                </a:solidFill>
                <a:latin typeface="Arial" pitchFamily="34" charset="0"/>
              </a:rPr>
            </a:br>
            <a:r>
              <a:rPr lang="vi-VN" sz="3450" dirty="0">
                <a:solidFill>
                  <a:srgbClr val="000000"/>
                </a:solidFill>
                <a:latin typeface="Arial" pitchFamily="34" charset="0"/>
              </a:rPr>
              <a:t>- Tiệt trùng các dụng cụ y tế khi sử dụng; không dùng chung bơm kim tiêm; chỉ nhận máu và các chế phẩm máu đã xét nghiệm HIV; không dùng chung các vật dụng như dao cạo, bàn chải đánh răng, bấm móng tay;…</a:t>
            </a:r>
            <a:br>
              <a:rPr lang="vi-VN" sz="3450" dirty="0">
                <a:solidFill>
                  <a:srgbClr val="000000"/>
                </a:solidFill>
                <a:latin typeface="Arial" pitchFamily="34" charset="0"/>
              </a:rPr>
            </a:br>
            <a:r>
              <a:rPr lang="vi-VN" sz="3450" dirty="0">
                <a:solidFill>
                  <a:srgbClr val="000000"/>
                </a:solidFill>
                <a:latin typeface="Arial" pitchFamily="34" charset="0"/>
              </a:rPr>
              <a:t>- Kiểm tra sức khỏe trước khi mang thai. Nếu phát hiện nhiễm HIV thì không nên mang thai. Khi mang thai mà nhiễm HIV thì khi sinh con ra cần cách li không cho con bú sữa mẹ.</a:t>
            </a:r>
          </a:p>
        </p:txBody>
      </p:sp>
      <p:pic>
        <p:nvPicPr>
          <p:cNvPr id="1026" name="Picture 2" descr="Trách nhiệm của gia đình trong phòng, chống ma túy"/>
          <p:cNvPicPr>
            <a:picLocks noChangeAspect="1" noChangeArrowheads="1"/>
          </p:cNvPicPr>
          <p:nvPr/>
        </p:nvPicPr>
        <p:blipFill rotWithShape="1">
          <a:blip r:embed="rId6">
            <a:extLst>
              <a:ext uri="{28A0092B-C50C-407E-A947-70E740481C1C}">
                <a14:useLocalDpi xmlns:a14="http://schemas.microsoft.com/office/drawing/2010/main" val="0"/>
              </a:ext>
            </a:extLst>
          </a:blip>
          <a:srcRect l="63" t="30583" r="-63" b="6640"/>
          <a:stretch/>
        </p:blipFill>
        <p:spPr bwMode="auto">
          <a:xfrm>
            <a:off x="9372601" y="4530668"/>
            <a:ext cx="8577818" cy="33579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2224893" y="271120"/>
            <a:ext cx="13091307" cy="1256754"/>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IV. MỘT SỐ BỆNH LÂY TRUYỀN QUA ĐƯỜNG SINH DỤC VÀ BẢO VỆ SỨC KHỎE VỊ THÀNH NIÊN</a:t>
            </a:r>
          </a:p>
        </p:txBody>
      </p:sp>
    </p:spTree>
    <p:extLst>
      <p:ext uri="{BB962C8B-B14F-4D97-AF65-F5344CB8AC3E}">
        <p14:creationId xmlns:p14="http://schemas.microsoft.com/office/powerpoint/2010/main" val="1349152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hlinkClick r:id="rId2" action="ppaction://hlinkfile"/>
              </a:rPr>
              <a:t>QUÁ TRÌNH THỤ TINH</a:t>
            </a:r>
            <a:endParaRPr lang="en-US" sz="4000" b="1" dirty="0">
              <a:solidFill>
                <a:srgbClr val="C00000"/>
              </a:solidFill>
              <a:latin typeface="Times New Roman" pitchFamily="18" charset="0"/>
              <a:cs typeface="Times New Roman" pitchFamily="18" charset="0"/>
              <a:hlinkClick r:id="rId2" action="ppaction://hlinkfile"/>
            </a:endParaRPr>
          </a:p>
        </p:txBody>
      </p:sp>
    </p:spTree>
    <p:extLst>
      <p:ext uri="{BB962C8B-B14F-4D97-AF65-F5344CB8AC3E}">
        <p14:creationId xmlns:p14="http://schemas.microsoft.com/office/powerpoint/2010/main" val="36739763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hlinkClick r:id="rId2" action="ppaction://hlinkfile"/>
              </a:rPr>
              <a:t>QUÁ TRÌNH THỤ THAI</a:t>
            </a:r>
            <a:endParaRPr lang="en-US" sz="4000" b="1" dirty="0">
              <a:solidFill>
                <a:srgbClr val="C00000"/>
              </a:solidFill>
              <a:latin typeface="Times New Roman" pitchFamily="18" charset="0"/>
              <a:cs typeface="Times New Roman" pitchFamily="18" charset="0"/>
              <a:hlinkClick r:id="rId2" action="ppaction://hlinkfile"/>
            </a:endParaRPr>
          </a:p>
        </p:txBody>
      </p:sp>
    </p:spTree>
    <p:extLst>
      <p:ext uri="{BB962C8B-B14F-4D97-AF65-F5344CB8AC3E}">
        <p14:creationId xmlns:p14="http://schemas.microsoft.com/office/powerpoint/2010/main" val="17528498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PHIẾU HỌC TẬP SỐ 2</a:t>
            </a:r>
            <a:endParaRPr lang="en-US" sz="4000" dirty="0">
              <a:solidFill>
                <a:srgbClr val="C0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37177955"/>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extLst>
                    <a:ext uri="{9D8B030D-6E8A-4147-A177-3AD203B41FA5}">
                      <a16:colId xmlns:a16="http://schemas.microsoft.com/office/drawing/2014/main" val="20000"/>
                    </a:ext>
                  </a:extLst>
                </a:gridCol>
                <a:gridCol w="6591906">
                  <a:extLst>
                    <a:ext uri="{9D8B030D-6E8A-4147-A177-3AD203B41FA5}">
                      <a16:colId xmlns:a16="http://schemas.microsoft.com/office/drawing/2014/main" val="20001"/>
                    </a:ext>
                  </a:extLst>
                </a:gridCol>
                <a:gridCol w="7011458">
                  <a:extLst>
                    <a:ext uri="{9D8B030D-6E8A-4147-A177-3AD203B41FA5}">
                      <a16:colId xmlns:a16="http://schemas.microsoft.com/office/drawing/2014/main" val="20002"/>
                    </a:ext>
                  </a:extLst>
                </a:gridCol>
              </a:tblGrid>
              <a:tr h="877142">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Tiêu</a:t>
                      </a:r>
                      <a:r>
                        <a:rPr lang="en-US" sz="3000" dirty="0">
                          <a:effectLst/>
                          <a:latin typeface="Times New Roman" pitchFamily="18" charset="0"/>
                          <a:cs typeface="Times New Roman" pitchFamily="18" charset="0"/>
                        </a:rPr>
                        <a:t> chí</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0"/>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1"/>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2"/>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147822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sz="4000" dirty="0">
              <a:solidFill>
                <a:srgbClr val="C0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19245698"/>
              </p:ext>
            </p:extLst>
          </p:nvPr>
        </p:nvGraphicFramePr>
        <p:xfrm>
          <a:off x="1295400" y="723901"/>
          <a:ext cx="16230599" cy="6019800"/>
        </p:xfrm>
        <a:graphic>
          <a:graphicData uri="http://schemas.openxmlformats.org/drawingml/2006/table">
            <a:tbl>
              <a:tblPr firstRow="1" firstCol="1" bandRow="1">
                <a:tableStyleId>{5C22544A-7EE6-4342-B048-85BDC9FD1C3A}</a:tableStyleId>
              </a:tblPr>
              <a:tblGrid>
                <a:gridCol w="2627235">
                  <a:extLst>
                    <a:ext uri="{9D8B030D-6E8A-4147-A177-3AD203B41FA5}">
                      <a16:colId xmlns:a16="http://schemas.microsoft.com/office/drawing/2014/main" val="20000"/>
                    </a:ext>
                  </a:extLst>
                </a:gridCol>
                <a:gridCol w="6591906">
                  <a:extLst>
                    <a:ext uri="{9D8B030D-6E8A-4147-A177-3AD203B41FA5}">
                      <a16:colId xmlns:a16="http://schemas.microsoft.com/office/drawing/2014/main" val="20001"/>
                    </a:ext>
                  </a:extLst>
                </a:gridCol>
                <a:gridCol w="7011458">
                  <a:extLst>
                    <a:ext uri="{9D8B030D-6E8A-4147-A177-3AD203B41FA5}">
                      <a16:colId xmlns:a16="http://schemas.microsoft.com/office/drawing/2014/main" val="20002"/>
                    </a:ext>
                  </a:extLst>
                </a:gridCol>
              </a:tblGrid>
              <a:tr h="930029">
                <a:tc>
                  <a:txBody>
                    <a:bodyPr/>
                    <a:lstStyle/>
                    <a:p>
                      <a:pPr marL="0" marR="0" algn="ctr">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0"/>
                  </a:ext>
                </a:extLst>
              </a:tr>
              <a:tr h="1351386">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Sự</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quá</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trình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kết</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giữa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trứng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trùng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tạo</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thành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Sự</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thai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xảy</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khi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phôi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tổ</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được</a:t>
                      </a:r>
                      <a:r>
                        <a:rPr lang="en-US" sz="3000" dirty="0">
                          <a:effectLst/>
                          <a:latin typeface="Times New Roman" pitchFamily="18" charset="0"/>
                          <a:cs typeface="Times New Roman" pitchFamily="18" charset="0"/>
                        </a:rPr>
                        <a:t> ở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1"/>
                  </a:ext>
                </a:extLst>
              </a:tr>
              <a:tr h="1409110">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thường</a:t>
                      </a:r>
                      <a:r>
                        <a:rPr lang="en-US" sz="3000" dirty="0">
                          <a:effectLst/>
                          <a:latin typeface="Times New Roman" pitchFamily="18" charset="0"/>
                          <a:cs typeface="Times New Roman" pitchFamily="18" charset="0"/>
                        </a:rPr>
                        <a:t> là ở </a:t>
                      </a:r>
                      <a:r>
                        <a:rPr lang="en-US" sz="3000" dirty="0" err="1">
                          <a:effectLst/>
                          <a:latin typeface="Times New Roman" pitchFamily="18" charset="0"/>
                          <a:cs typeface="Times New Roman" pitchFamily="18" charset="0"/>
                        </a:rPr>
                        <a:t>khoảng</a:t>
                      </a:r>
                      <a:r>
                        <a:rPr lang="en-US" sz="3000" dirty="0">
                          <a:effectLst/>
                          <a:latin typeface="Times New Roman" pitchFamily="18" charset="0"/>
                          <a:cs typeface="Times New Roman" pitchFamily="18" charset="0"/>
                        </a:rPr>
                        <a:t> 1/3 </a:t>
                      </a:r>
                      <a:r>
                        <a:rPr lang="en-US" sz="3000" dirty="0" err="1">
                          <a:effectLst/>
                          <a:latin typeface="Times New Roman" pitchFamily="18" charset="0"/>
                          <a:cs typeface="Times New Roman" pitchFamily="18" charset="0"/>
                        </a:rPr>
                        <a:t>phía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ngoài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tư</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2"/>
                  </a:ext>
                </a:extLst>
              </a:tr>
              <a:tr h="2329275">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Trứng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phải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gặp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được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trùng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trùng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phải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chui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được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vào</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bên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trứng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phải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bám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tổ</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được</a:t>
                      </a:r>
                      <a:r>
                        <a:rPr lang="en-US" sz="3000" dirty="0">
                          <a:effectLst/>
                          <a:latin typeface="Times New Roman" pitchFamily="18" charset="0"/>
                          <a:cs typeface="Times New Roman" pitchFamily="18" charset="0"/>
                        </a:rPr>
                        <a:t> ở </a:t>
                      </a:r>
                      <a:r>
                        <a:rPr lang="en-US" sz="3000" dirty="0" err="1">
                          <a:effectLst/>
                          <a:latin typeface="Times New Roman" pitchFamily="18" charset="0"/>
                          <a:cs typeface="Times New Roman" pitchFamily="18" charset="0"/>
                        </a:rPr>
                        <a:t>lớp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niêm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mạc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152661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44">
            <a:extLst>
              <a:ext uri="{FF2B5EF4-FFF2-40B4-BE49-F238E27FC236}">
                <a16:creationId xmlns:a16="http://schemas.microsoft.com/office/drawing/2014/main" id="{3E5A07A3-09ED-4B7B-9FBE-B96FD5AD1D7B}"/>
              </a:ext>
            </a:extLst>
          </p:cNvPr>
          <p:cNvSpPr txBox="1"/>
          <p:nvPr/>
        </p:nvSpPr>
        <p:spPr>
          <a:xfrm>
            <a:off x="609600" y="748725"/>
            <a:ext cx="16992600"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err="1" smtClean="0">
                <a:solidFill>
                  <a:srgbClr val="C00000"/>
                </a:solidFill>
                <a:latin typeface="Times New Roman" pitchFamily="18" charset="0"/>
                <a:cs typeface="Times New Roman" pitchFamily="18" charset="0"/>
              </a:rPr>
              <a:t>Mối</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thai</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8420100"/>
            <a:ext cx="173736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T</a:t>
            </a:r>
            <a:r>
              <a:rPr lang="en-US" sz="4000" dirty="0" err="1" smtClean="0">
                <a:solidFill>
                  <a:srgbClr val="7030A0"/>
                </a:solidFill>
                <a:latin typeface="Times New Roman" pitchFamily="18" charset="0"/>
                <a:cs typeface="Times New Roman" pitchFamily="18" charset="0"/>
              </a:rPr>
              <a:t>hụ</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điều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cần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thai.</a:t>
            </a:r>
            <a:endParaRPr lang="en-US" sz="4000" dirty="0">
              <a:solidFill>
                <a:srgbClr val="7030A0"/>
              </a:solidFill>
              <a:latin typeface="Times New Roman" pitchFamily="18" charset="0"/>
              <a:cs typeface="Times New Roman" pitchFamily="18" charset="0"/>
            </a:endParaRPr>
          </a:p>
        </p:txBody>
      </p:sp>
      <p:pic>
        <p:nvPicPr>
          <p:cNvPr id="7170" name="Picture 2" descr="Khả năng duy trì nòi giống – Thắc mắc chẳng biết hỏi ai - Kiến thức giới  tính - Việt Giải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314" y="2093363"/>
            <a:ext cx="8096885" cy="607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 name="TextBox 1"/>
          <p:cNvSpPr txBox="1"/>
          <p:nvPr/>
        </p:nvSpPr>
        <p:spPr>
          <a:xfrm>
            <a:off x="3124200" y="2628900"/>
            <a:ext cx="14325600" cy="2554545"/>
          </a:xfrm>
          <a:prstGeom prst="rect">
            <a:avLst/>
          </a:prstGeom>
          <a:noFill/>
        </p:spPr>
        <p:txBody>
          <a:bodyPr wrap="square" rtlCol="0">
            <a:spAutoFit/>
          </a:bodyPr>
          <a:lstStyle/>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quá</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trình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kết</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giữa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trứng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và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trùng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tạo</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thành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p>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thai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xảy</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ra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khi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phôi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làm</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tổ</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được</a:t>
            </a:r>
            <a:r>
              <a:rPr lang="en-US" sz="4000" dirty="0">
                <a:solidFill>
                  <a:schemeClr val="bg1"/>
                </a:solidFill>
                <a:latin typeface="Times New Roman" pitchFamily="18" charset="0"/>
                <a:ea typeface="Tiffany" pitchFamily="18" charset="0"/>
                <a:cs typeface="Times New Roman" pitchFamily="18" charset="0"/>
              </a:rPr>
              <a:t> ở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cung</a:t>
            </a:r>
            <a:r>
              <a:rPr lang="en-US" sz="4000" dirty="0">
                <a:solidFill>
                  <a:schemeClr val="bg1"/>
                </a:solidFill>
                <a:latin typeface="Times New Roman" pitchFamily="18" charset="0"/>
                <a:ea typeface="Tiffany" pitchFamily="18" charset="0"/>
                <a:cs typeface="Times New Roman" pitchFamily="18" charset="0"/>
              </a:rPr>
              <a:t>.</a:t>
            </a:r>
          </a:p>
          <a:p>
            <a:endParaRPr lang="en-US" sz="4000" dirty="0">
              <a:solidFill>
                <a:schemeClr val="bg1"/>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10972800" cy="2554545"/>
          </a:xfrm>
          <a:prstGeom prst="rect">
            <a:avLst/>
          </a:prstGeom>
          <a:noFill/>
        </p:spPr>
        <p:txBody>
          <a:bodyPr wrap="square" rtlCol="0">
            <a:spAutoFit/>
          </a:bodyPr>
          <a:lstStyle/>
          <a:p>
            <a:pPr defTabSz="1371600"/>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Hiện</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tượng</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kinh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nguyệt</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biện</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pháp</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tránh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14300"/>
            <a:ext cx="15773400" cy="1988345"/>
          </a:xfrm>
        </p:spPr>
        <p:txBody>
          <a:bodyPr>
            <a:normAutofit/>
          </a:bodyPr>
          <a:lstStyle/>
          <a:p>
            <a:pPr algn="ctr"/>
            <a:r>
              <a:rPr lang="en-US" sz="4000" dirty="0" smtClean="0">
                <a:solidFill>
                  <a:srgbClr val="C00000"/>
                </a:solidFill>
                <a:latin typeface="Times New Roman" pitchFamily="18" charset="0"/>
                <a:cs typeface="Times New Roman" pitchFamily="18" charset="0"/>
              </a:rPr>
              <a:t>HIỆN TƯỢNG KINH NGUYỆT</a:t>
            </a:r>
            <a:endParaRPr lang="en-US" sz="4000" dirty="0">
              <a:solidFill>
                <a:srgbClr val="C00000"/>
              </a:solidFill>
              <a:latin typeface="Times New Roman" pitchFamily="18" charset="0"/>
              <a:cs typeface="Times New Roman" pitchFamily="18" charset="0"/>
            </a:endParaRPr>
          </a:p>
        </p:txBody>
      </p:sp>
      <p:pic>
        <p:nvPicPr>
          <p:cNvPr id="16386" name="Picture 2" descr="Chu kỳ kinh nguyệt bình thường kéo dài bao lâu? Triệu chứng thường gặp là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38870"/>
            <a:ext cx="11658600" cy="87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4829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
            <a:ext cx="15773400" cy="1988345"/>
          </a:xfrm>
        </p:spPr>
        <p:txBody>
          <a:bodyPr>
            <a:normAutofit/>
          </a:bodyPr>
          <a:lstStyle/>
          <a:p>
            <a:r>
              <a:rPr lang="en-US" sz="3200" dirty="0" smtClean="0">
                <a:solidFill>
                  <a:srgbClr val="C00000"/>
                </a:solidFill>
                <a:latin typeface="Times New Roman" pitchFamily="18" charset="0"/>
                <a:cs typeface="Times New Roman" pitchFamily="18" charset="0"/>
              </a:rPr>
              <a:t>1. </a:t>
            </a:r>
            <a:r>
              <a:rPr lang="vi-VN" sz="3200" dirty="0" smtClean="0">
                <a:solidFill>
                  <a:srgbClr val="C00000"/>
                </a:solidFill>
                <a:latin typeface="Times New Roman" pitchFamily="18" charset="0"/>
                <a:cs typeface="Times New Roman" pitchFamily="18" charset="0"/>
              </a:rPr>
              <a:t>Hiện </a:t>
            </a:r>
            <a:r>
              <a:rPr lang="vi-VN" sz="3200" dirty="0">
                <a:solidFill>
                  <a:srgbClr val="C00000"/>
                </a:solidFill>
                <a:latin typeface="Times New Roman" pitchFamily="18" charset="0"/>
                <a:cs typeface="Times New Roman" pitchFamily="18" charset="0"/>
              </a:rPr>
              <a:t>tượng kinh nguyệt là</a:t>
            </a:r>
            <a:r>
              <a:rPr lang="en-US" sz="3200" dirty="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gì</a:t>
            </a:r>
            <a:r>
              <a:rPr lang="en-US" sz="3200" dirty="0" smtClean="0">
                <a:solidFill>
                  <a:srgbClr val="C00000"/>
                </a:solidFill>
                <a:latin typeface="Times New Roman" pitchFamily="18" charset="0"/>
                <a:cs typeface="Times New Roman" pitchFamily="18" charset="0"/>
              </a:rPr>
              <a:t>?</a:t>
            </a:r>
            <a:r>
              <a:rPr lang="en-US" sz="3200" dirty="0">
                <a:solidFill>
                  <a:srgbClr val="C00000"/>
                </a:solidFill>
                <a:latin typeface="Times New Roman" pitchFamily="18" charset="0"/>
                <a:cs typeface="Times New Roman" pitchFamily="18" charset="0"/>
              </a:rPr>
              <a:t/>
            </a:r>
            <a:br>
              <a:rPr lang="en-US" sz="3200" dirty="0">
                <a:solidFill>
                  <a:srgbClr val="C00000"/>
                </a:solidFill>
                <a:latin typeface="Times New Roman" pitchFamily="18" charset="0"/>
                <a:cs typeface="Times New Roman" pitchFamily="18" charset="0"/>
              </a:rPr>
            </a:br>
            <a:r>
              <a:rPr lang="en-US" sz="3200" dirty="0" smtClean="0">
                <a:solidFill>
                  <a:srgbClr val="C00000"/>
                </a:solidFill>
                <a:latin typeface="Times New Roman" pitchFamily="18" charset="0"/>
                <a:cs typeface="Times New Roman" pitchFamily="18" charset="0"/>
              </a:rPr>
              <a:t>2. Do </a:t>
            </a:r>
            <a:r>
              <a:rPr lang="en-US" sz="3200" dirty="0" err="1">
                <a:solidFill>
                  <a:srgbClr val="C00000"/>
                </a:solidFill>
                <a:latin typeface="Times New Roman" pitchFamily="18" charset="0"/>
                <a:cs typeface="Times New Roman" pitchFamily="18" charset="0"/>
              </a:rPr>
              <a:t>đâu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kinh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nguyệt</a:t>
            </a:r>
            <a:r>
              <a:rPr lang="en-US" sz="3200" dirty="0">
                <a:solidFill>
                  <a:srgbClr val="C00000"/>
                </a:solidFill>
                <a:latin typeface="Times New Roman" pitchFamily="18" charset="0"/>
                <a:cs typeface="Times New Roman" pitchFamily="18" charset="0"/>
              </a:rPr>
              <a:t>?</a:t>
            </a:r>
            <a:br>
              <a:rPr lang="en-US" sz="3200" dirty="0">
                <a:solidFill>
                  <a:srgbClr val="C00000"/>
                </a:solidFill>
                <a:latin typeface="Times New Roman" pitchFamily="18" charset="0"/>
                <a:cs typeface="Times New Roman" pitchFamily="18" charset="0"/>
              </a:rPr>
            </a:br>
            <a:endParaRPr lang="en-US" sz="32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8031955"/>
            <a:ext cx="17526000" cy="3131345"/>
          </a:xfrm>
        </p:spPr>
        <p:txBody>
          <a:bodyPr>
            <a:normAutofit/>
          </a:bodyPr>
          <a:lstStyle/>
          <a:p>
            <a:pPr marL="0" lvl="0" indent="0">
              <a:buNone/>
            </a:pPr>
            <a:r>
              <a:rPr lang="en-US" sz="3200" dirty="0" smtClean="0">
                <a:solidFill>
                  <a:srgbClr val="7030A0"/>
                </a:solidFill>
                <a:latin typeface="Times New Roman" pitchFamily="18" charset="0"/>
                <a:cs typeface="Times New Roman" pitchFamily="18" charset="0"/>
              </a:rPr>
              <a:t>1. </a:t>
            </a:r>
            <a:r>
              <a:rPr lang="vi-VN" sz="3200" dirty="0" smtClean="0">
                <a:solidFill>
                  <a:srgbClr val="7030A0"/>
                </a:solidFill>
                <a:latin typeface="Times New Roman" pitchFamily="18" charset="0"/>
                <a:cs typeface="Times New Roman" pitchFamily="18" charset="0"/>
              </a:rPr>
              <a:t>Hiện </a:t>
            </a:r>
            <a:r>
              <a:rPr lang="vi-VN" sz="3200" dirty="0">
                <a:solidFill>
                  <a:srgbClr val="7030A0"/>
                </a:solidFill>
                <a:latin typeface="Times New Roman" pitchFamily="18" charset="0"/>
                <a:cs typeface="Times New Roman" pitchFamily="18" charset="0"/>
              </a:rPr>
              <a:t>tượng kinh nguyệt là hiện tượng trứng không được th</a:t>
            </a:r>
            <a:r>
              <a:rPr lang="en-US" sz="3200" dirty="0">
                <a:solidFill>
                  <a:srgbClr val="7030A0"/>
                </a:solidFill>
                <a:latin typeface="Times New Roman" pitchFamily="18" charset="0"/>
                <a:cs typeface="Times New Roman" pitchFamily="18" charset="0"/>
              </a:rPr>
              <a:t>ụ</a:t>
            </a:r>
            <a:r>
              <a:rPr lang="vi-VN" sz="3200" dirty="0">
                <a:solidFill>
                  <a:srgbClr val="7030A0"/>
                </a:solidFill>
                <a:latin typeface="Times New Roman" pitchFamily="18" charset="0"/>
                <a:cs typeface="Times New Roman" pitchFamily="18" charset="0"/>
              </a:rPr>
              <a:t> tinh sau 14 ngày kể từ khi trứng rụng làm thể vàng bị tiêu giảm, lớp niêm mạc bong ra từng mảng thoát ra ngoài cùng với máu và dịch nhày.</a:t>
            </a:r>
            <a:endParaRPr lang="en-US" sz="3200" dirty="0">
              <a:solidFill>
                <a:srgbClr val="7030A0"/>
              </a:solidFill>
              <a:latin typeface="Times New Roman" pitchFamily="18" charset="0"/>
              <a:cs typeface="Times New Roman" pitchFamily="18" charset="0"/>
            </a:endParaRPr>
          </a:p>
          <a:p>
            <a:pPr marL="0" lvl="0" indent="0">
              <a:buNone/>
            </a:pPr>
            <a:r>
              <a:rPr lang="en-US" sz="3200" dirty="0" smtClean="0">
                <a:solidFill>
                  <a:srgbClr val="7030A0"/>
                </a:solidFill>
                <a:latin typeface="Times New Roman" pitchFamily="18" charset="0"/>
                <a:cs typeface="Times New Roman" pitchFamily="18" charset="0"/>
              </a:rPr>
              <a:t>2. </a:t>
            </a:r>
            <a:r>
              <a:rPr lang="en-US" sz="3200" dirty="0" err="1" smtClean="0">
                <a:solidFill>
                  <a:srgbClr val="7030A0"/>
                </a:solidFill>
                <a:latin typeface="Times New Roman" pitchFamily="18" charset="0"/>
                <a:cs typeface="Times New Roman" pitchFamily="18" charset="0"/>
              </a:rPr>
              <a:t>Trứng</a:t>
            </a:r>
            <a:r>
              <a:rPr lang="en-US" sz="3200" dirty="0" smtClean="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không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được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thụ</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tinh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thì</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sau</a:t>
            </a:r>
            <a:r>
              <a:rPr lang="en-US" sz="3200" dirty="0">
                <a:solidFill>
                  <a:srgbClr val="7030A0"/>
                </a:solidFill>
                <a:latin typeface="Times New Roman" pitchFamily="18" charset="0"/>
                <a:cs typeface="Times New Roman" pitchFamily="18" charset="0"/>
              </a:rPr>
              <a:t> 14 </a:t>
            </a:r>
            <a:r>
              <a:rPr lang="en-US" sz="3200" dirty="0" err="1">
                <a:solidFill>
                  <a:srgbClr val="7030A0"/>
                </a:solidFill>
                <a:latin typeface="Times New Roman" pitchFamily="18" charset="0"/>
                <a:cs typeface="Times New Roman" pitchFamily="18" charset="0"/>
              </a:rPr>
              <a:t>ngày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từ</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trứng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rụng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bị</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tiêu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giảm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kéo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giảm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nồng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độ</a:t>
            </a:r>
            <a:r>
              <a:rPr lang="en-US" sz="3200" dirty="0">
                <a:solidFill>
                  <a:srgbClr val="7030A0"/>
                </a:solidFill>
                <a:latin typeface="Times New Roman" pitchFamily="18" charset="0"/>
                <a:cs typeface="Times New Roman" pitchFamily="18" charset="0"/>
              </a:rPr>
              <a:t> hormone progesterone </a:t>
            </a:r>
            <a:r>
              <a:rPr lang="en-US" sz="3200" dirty="0" err="1">
                <a:solidFill>
                  <a:srgbClr val="7030A0"/>
                </a:solidFill>
                <a:latin typeface="Times New Roman" pitchFamily="18" charset="0"/>
                <a:cs typeface="Times New Roman" pitchFamily="18" charset="0"/>
              </a:rPr>
              <a:t>làm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lớp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niêm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mạc</a:t>
            </a:r>
            <a:r>
              <a:rPr lang="en-US" sz="3200" dirty="0">
                <a:solidFill>
                  <a:srgbClr val="7030A0"/>
                </a:solidFill>
                <a:latin typeface="Times New Roman" pitchFamily="18" charset="0"/>
                <a:cs typeface="Times New Roman" pitchFamily="18" charset="0"/>
              </a:rPr>
              <a:t> bong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gây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đứt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mạch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máu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chảy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máu</a:t>
            </a:r>
            <a:r>
              <a:rPr lang="en-US" sz="3200" dirty="0" smtClean="0">
                <a:solidFill>
                  <a:srgbClr val="7030A0"/>
                </a:solidFill>
                <a:latin typeface="Times New Roman" pitchFamily="18" charset="0"/>
                <a:cs typeface="Times New Roman" pitchFamily="18" charset="0"/>
              </a:rPr>
              <a:t>.</a:t>
            </a:r>
            <a:endParaRPr lang="en-US" sz="3200" dirty="0">
              <a:solidFill>
                <a:srgbClr val="7030A0"/>
              </a:solidFill>
              <a:latin typeface="Times New Roman" pitchFamily="18" charset="0"/>
              <a:cs typeface="Times New Roman" pitchFamily="18" charset="0"/>
            </a:endParaRPr>
          </a:p>
        </p:txBody>
      </p:sp>
      <p:pic>
        <p:nvPicPr>
          <p:cNvPr id="15362" name="Picture 2" descr="Các giai đoạn của chu kỳ kinh nguyệt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62100"/>
            <a:ext cx="14610756"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4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8343900" cy="6294031"/>
          </a:xfrm>
          <a:prstGeom prst="rect">
            <a:avLst/>
          </a:prstGeom>
          <a:noFill/>
        </p:spPr>
        <p:txBody>
          <a:bodyPr wrap="square" lIns="137160" tIns="68580" rIns="137160" bIns="68580" rtlCol="0">
            <a:spAutoFit/>
          </a:bodyPr>
          <a:lstStyle/>
          <a:p>
            <a:r>
              <a:rPr lang="en-US" sz="4000" dirty="0" smtClean="0">
                <a:solidFill>
                  <a:srgbClr val="7030A0"/>
                </a:solidFill>
                <a:latin typeface="Times New Roman" pitchFamily="18" charset="0"/>
                <a:ea typeface="Tiffany" pitchFamily="18" charset="0"/>
                <a:cs typeface="Times New Roman" pitchFamily="18" charset="0"/>
              </a:rPr>
              <a:t> ⃰ </a:t>
            </a:r>
            <a:r>
              <a:rPr lang="en-US" sz="4000" dirty="0" err="1" smtClean="0">
                <a:solidFill>
                  <a:srgbClr val="7030A0"/>
                </a:solidFill>
                <a:latin typeface="Times New Roman" pitchFamily="18" charset="0"/>
                <a:ea typeface="Tiffany" pitchFamily="18" charset="0"/>
                <a:cs typeface="Times New Roman" pitchFamily="18" charset="0"/>
              </a:rPr>
              <a:t>Quan</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sát</a:t>
            </a:r>
            <a:r>
              <a:rPr lang="en-US" sz="4000" dirty="0" smtClean="0">
                <a:solidFill>
                  <a:srgbClr val="7030A0"/>
                </a:solidFill>
                <a:latin typeface="Times New Roman" pitchFamily="18" charset="0"/>
                <a:ea typeface="Tiffany" pitchFamily="18" charset="0"/>
                <a:cs typeface="Times New Roman" pitchFamily="18" charset="0"/>
              </a:rPr>
              <a:t> video</a:t>
            </a:r>
          </a:p>
          <a:p>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Trả</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lời</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các</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câu</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hỏi</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sau</a:t>
            </a:r>
            <a:r>
              <a:rPr lang="en-US" sz="4000" dirty="0" smtClean="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vi-VN" sz="4000" dirty="0" smtClean="0">
                <a:solidFill>
                  <a:srgbClr val="7030A0"/>
                </a:solidFill>
                <a:latin typeface="Times New Roman" pitchFamily="18" charset="0"/>
                <a:ea typeface="Tiffany" pitchFamily="18" charset="0"/>
                <a:cs typeface="Times New Roman" pitchFamily="18" charset="0"/>
              </a:rPr>
              <a:t>Mang </a:t>
            </a:r>
            <a:r>
              <a:rPr lang="vi-VN" sz="4000" dirty="0">
                <a:solidFill>
                  <a:srgbClr val="7030A0"/>
                </a:solidFill>
                <a:latin typeface="Times New Roman" pitchFamily="18" charset="0"/>
                <a:ea typeface="Tiffany" pitchFamily="18" charset="0"/>
                <a:cs typeface="Times New Roman" pitchFamily="18" charset="0"/>
              </a:rPr>
              <a:t>thai ở tuổi vị thành viên có tác động tiêu cực như thế </a:t>
            </a:r>
            <a:r>
              <a:rPr lang="vi-VN" sz="4000" dirty="0" smtClean="0">
                <a:solidFill>
                  <a:srgbClr val="7030A0"/>
                </a:solidFill>
                <a:latin typeface="Times New Roman" pitchFamily="18" charset="0"/>
                <a:ea typeface="Tiffany" pitchFamily="18" charset="0"/>
                <a:cs typeface="Times New Roman" pitchFamily="18" charset="0"/>
              </a:rPr>
              <a:t>nào?</a:t>
            </a:r>
            <a:endParaRPr lang="en-US" sz="4000" dirty="0" smtClean="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en-US" sz="4000" dirty="0" err="1" smtClean="0">
                <a:solidFill>
                  <a:srgbClr val="7030A0"/>
                </a:solidFill>
                <a:latin typeface="Times New Roman" pitchFamily="18" charset="0"/>
                <a:ea typeface="Tiffany" pitchFamily="18" charset="0"/>
                <a:cs typeface="Times New Roman" pitchFamily="18" charset="0"/>
              </a:rPr>
              <a:t>Nguyên</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tắc</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tránh</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thai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là</a:t>
            </a:r>
            <a:r>
              <a:rPr lang="en-US" sz="4000" dirty="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gì</a:t>
            </a:r>
            <a:r>
              <a:rPr lang="en-US" sz="4000" dirty="0" smtClean="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en-US" sz="4000" dirty="0">
                <a:solidFill>
                  <a:srgbClr val="7030A0"/>
                </a:solidFill>
                <a:latin typeface="Times New Roman" pitchFamily="18" charset="0"/>
                <a:ea typeface="Tiffany" pitchFamily="18" charset="0"/>
                <a:cs typeface="Times New Roman" pitchFamily="18" charset="0"/>
              </a:rPr>
              <a:t>N</a:t>
            </a:r>
            <a:r>
              <a:rPr lang="vi-VN" sz="4000" dirty="0" smtClean="0">
                <a:solidFill>
                  <a:srgbClr val="7030A0"/>
                </a:solidFill>
                <a:latin typeface="Times New Roman" pitchFamily="18" charset="0"/>
                <a:ea typeface="Tiffany" pitchFamily="18" charset="0"/>
                <a:cs typeface="Times New Roman" pitchFamily="18" charset="0"/>
              </a:rPr>
              <a:t>êu </a:t>
            </a:r>
            <a:r>
              <a:rPr lang="vi-VN" sz="4000" dirty="0">
                <a:solidFill>
                  <a:srgbClr val="7030A0"/>
                </a:solidFill>
                <a:latin typeface="Times New Roman" pitchFamily="18" charset="0"/>
                <a:ea typeface="Tiffany" pitchFamily="18" charset="0"/>
                <a:cs typeface="Times New Roman" pitchFamily="18" charset="0"/>
              </a:rPr>
              <a:t>các biện pháp tránh thai thông qua hiểu biết của </a:t>
            </a:r>
            <a:r>
              <a:rPr lang="vi-VN" sz="4000" dirty="0" smtClean="0">
                <a:solidFill>
                  <a:srgbClr val="7030A0"/>
                </a:solidFill>
                <a:latin typeface="Times New Roman" pitchFamily="18" charset="0"/>
                <a:ea typeface="Tiffany" pitchFamily="18" charset="0"/>
                <a:cs typeface="Times New Roman" pitchFamily="18" charset="0"/>
              </a:rPr>
              <a:t>em.</a:t>
            </a:r>
            <a:endParaRPr lang="en-US" sz="4000" dirty="0" smtClean="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vi-VN" sz="4000" dirty="0" smtClean="0">
                <a:solidFill>
                  <a:srgbClr val="7030A0"/>
                </a:solidFill>
                <a:latin typeface="Times New Roman" pitchFamily="18" charset="0"/>
                <a:ea typeface="Tiffany" pitchFamily="18" charset="0"/>
                <a:cs typeface="Times New Roman" pitchFamily="18" charset="0"/>
              </a:rPr>
              <a:t>Tác </a:t>
            </a:r>
            <a:r>
              <a:rPr lang="vi-VN" sz="4000" dirty="0">
                <a:solidFill>
                  <a:srgbClr val="7030A0"/>
                </a:solidFill>
                <a:latin typeface="Times New Roman" pitchFamily="18" charset="0"/>
                <a:ea typeface="Tiffany" pitchFamily="18" charset="0"/>
                <a:cs typeface="Times New Roman" pitchFamily="18" charset="0"/>
              </a:rPr>
              <a:t>dụng của các biện pháp tránh thai đó là gì?</a:t>
            </a:r>
            <a:endParaRPr lang="en-US" sz="4000" dirty="0">
              <a:solidFill>
                <a:srgbClr val="7030A0"/>
              </a:solidFill>
              <a:latin typeface="Times New Roman" pitchFamily="18" charset="0"/>
              <a:ea typeface="Tiffany" pitchFamily="18" charset="0"/>
              <a:cs typeface="Times New Roman" pitchFamily="18" charset="0"/>
            </a:endParaRPr>
          </a:p>
          <a:p>
            <a:r>
              <a:rPr lang="en-US" sz="4000" dirty="0" smtClean="0">
                <a:solidFill>
                  <a:srgbClr val="7030A0"/>
                </a:solidFill>
                <a:latin typeface="Times New Roman" pitchFamily="18" charset="0"/>
                <a:ea typeface="Tiffany" pitchFamily="18" charset="0"/>
                <a:cs typeface="Times New Roman" pitchFamily="18" charset="0"/>
              </a:rPr>
              <a:t> </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Thời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gian</a:t>
            </a:r>
            <a:r>
              <a:rPr lang="en-US" sz="4000" dirty="0">
                <a:solidFill>
                  <a:srgbClr val="7030A0"/>
                </a:solidFill>
                <a:latin typeface="Times New Roman" pitchFamily="18" charset="0"/>
                <a:ea typeface="Tiffany" pitchFamily="18" charset="0"/>
                <a:cs typeface="Times New Roman" pitchFamily="18" charset="0"/>
              </a:rPr>
              <a:t>: </a:t>
            </a:r>
            <a:r>
              <a:rPr lang="en-US" sz="4000" dirty="0" smtClean="0">
                <a:solidFill>
                  <a:srgbClr val="7030A0"/>
                </a:solidFill>
                <a:latin typeface="Times New Roman" pitchFamily="18" charset="0"/>
                <a:ea typeface="Tiffany" pitchFamily="18" charset="0"/>
                <a:cs typeface="Times New Roman" pitchFamily="18" charset="0"/>
              </a:rPr>
              <a:t>10 </a:t>
            </a:r>
            <a:r>
              <a:rPr lang="en-US" sz="4000" dirty="0" err="1" smtClean="0">
                <a:solidFill>
                  <a:srgbClr val="7030A0"/>
                </a:solidFill>
                <a:latin typeface="Times New Roman" pitchFamily="18" charset="0"/>
                <a:ea typeface="Tiffany" pitchFamily="18" charset="0"/>
                <a:cs typeface="Times New Roman" pitchFamily="18" charset="0"/>
              </a:rPr>
              <a:t>phút</a:t>
            </a:r>
            <a:r>
              <a:rPr lang="en-US" sz="4000" dirty="0" smtClean="0">
                <a:solidFill>
                  <a:srgbClr val="7030A0"/>
                </a:solidFill>
                <a:latin typeface="Times New Roman" pitchFamily="18" charset="0"/>
                <a:ea typeface="Tiffany" pitchFamily="18" charset="0"/>
                <a:cs typeface="Times New Roman" pitchFamily="18" charset="0"/>
              </a:rPr>
              <a:t>.</a:t>
            </a:r>
            <a:endParaRPr lang="en-US" sz="4000" dirty="0">
              <a:solidFill>
                <a:srgbClr val="7030A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7577943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solidFill>
                  <a:srgbClr val="C00000"/>
                </a:solidFill>
                <a:latin typeface="Times New Roman" pitchFamily="18" charset="0"/>
                <a:cs typeface="Times New Roman" pitchFamily="18" charset="0"/>
                <a:hlinkClick r:id="rId2" action="ppaction://hlinkfile"/>
              </a:rPr>
              <a:t>MANG THAI Ở ĐỘ TUỔI VỊ THÀNH NIÊN</a:t>
            </a:r>
            <a:endParaRPr lang="en-US" sz="4000" dirty="0">
              <a:solidFill>
                <a:srgbClr val="C00000"/>
              </a:solidFill>
              <a:latin typeface="Times New Roman" pitchFamily="18" charset="0"/>
              <a:cs typeface="Times New Roman" pitchFamily="18" charset="0"/>
              <a:hlinkClick r:id="rId2" action="ppaction://hlinkfile"/>
            </a:endParaRPr>
          </a:p>
        </p:txBody>
      </p:sp>
      <p:sp>
        <p:nvSpPr>
          <p:cNvPr id="4" name="Content Placeholder 3"/>
          <p:cNvSpPr>
            <a:spLocks noGrp="1"/>
          </p:cNvSpPr>
          <p:nvPr>
            <p:ph idx="1"/>
          </p:nvPr>
        </p:nvSpPr>
        <p:spPr/>
        <p:txBody>
          <a:bodyPr>
            <a:normAutofit/>
          </a:bodyPr>
          <a:lstStyle/>
          <a:p>
            <a:pPr algn="ct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6022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II. THỤ TINH VÀ THỤ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5053369" y="15113"/>
            <a:ext cx="3264864" cy="2057400"/>
          </a:xfrm>
          <a:custGeom>
            <a:avLst/>
            <a:gdLst/>
            <a:ahLst/>
            <a:cxnLst/>
            <a:rect l="l" t="t" r="r" b="b"/>
            <a:pathLst>
              <a:path w="3265714" h="2057400">
                <a:moveTo>
                  <a:pt x="0" y="0"/>
                </a:moveTo>
                <a:lnTo>
                  <a:pt x="3265714" y="0"/>
                </a:lnTo>
                <a:lnTo>
                  <a:pt x="3265714"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1030815" y="2604324"/>
            <a:ext cx="16226373" cy="1602146"/>
            <a:chOff x="0" y="0"/>
            <a:chExt cx="21640800" cy="2136194"/>
          </a:xfrm>
        </p:grpSpPr>
        <p:grpSp>
          <p:nvGrpSpPr>
            <p:cNvPr id="9" name="Group 9"/>
            <p:cNvGrpSpPr/>
            <p:nvPr/>
          </p:nvGrpSpPr>
          <p:grpSpPr>
            <a:xfrm>
              <a:off x="0" y="0"/>
              <a:ext cx="21640800" cy="2136194"/>
              <a:chOff x="0" y="0"/>
              <a:chExt cx="4274726" cy="421964"/>
            </a:xfrm>
          </p:grpSpPr>
          <p:sp>
            <p:nvSpPr>
              <p:cNvPr id="10" name="Freeform 10"/>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76200" tIns="76200" rIns="76200" bIns="76200" rtlCol="0" anchor="ctr"/>
              <a:lstStyle/>
              <a:p>
                <a:pPr algn="ctr" defTabSz="914172">
                  <a:lnSpc>
                    <a:spcPts val="3359"/>
                  </a:lnSpc>
                </a:pPr>
                <a:endParaRPr b="1">
                  <a:solidFill>
                    <a:prstClr val="black"/>
                  </a:solidFill>
                  <a:latin typeface="Arial" pitchFamily="34" charset="0"/>
                </a:endParaRPr>
              </a:p>
            </p:txBody>
          </p:sp>
        </p:grpSp>
        <p:sp>
          <p:nvSpPr>
            <p:cNvPr id="12" name="TextBox 12"/>
            <p:cNvSpPr txBox="1"/>
            <p:nvPr/>
          </p:nvSpPr>
          <p:spPr>
            <a:xfrm>
              <a:off x="639355" y="235191"/>
              <a:ext cx="20362091" cy="1698927"/>
            </a:xfrm>
            <a:prstGeom prst="rect">
              <a:avLst/>
            </a:prstGeom>
          </p:spPr>
          <p:txBody>
            <a:bodyPr lIns="0" tIns="0" rIns="0" bIns="0" rtlCol="0" anchor="t">
              <a:spAutoFit/>
            </a:bodyPr>
            <a:lstStyle/>
            <a:p>
              <a:pPr algn="just" defTabSz="914172">
                <a:lnSpc>
                  <a:spcPct val="120000"/>
                </a:lnSpc>
                <a:spcBef>
                  <a:spcPct val="0"/>
                </a:spcBef>
              </a:pPr>
              <a:r>
                <a:rPr lang="en-US" sz="3450" b="1">
                  <a:solidFill>
                    <a:srgbClr val="000000"/>
                  </a:solidFill>
                  <a:latin typeface="Arial" pitchFamily="34" charset="0"/>
                </a:rPr>
                <a:t>Quan sát hình và cho biết chiều di chuyển của hợp tử sau khi quá trình thụ tinh xảy ra</a:t>
              </a:r>
            </a:p>
          </p:txBody>
        </p:sp>
      </p:grpSp>
      <p:sp>
        <p:nvSpPr>
          <p:cNvPr id="13" name="TextBox 13"/>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Thụ</a:t>
            </a:r>
            <a:r>
              <a:rPr lang="en-US" sz="3450" b="1" dirty="0">
                <a:solidFill>
                  <a:srgbClr val="000000"/>
                </a:solidFill>
                <a:latin typeface="Arial" pitchFamily="34" charset="0"/>
              </a:rPr>
              <a:t> </a:t>
            </a:r>
            <a:r>
              <a:rPr lang="en-US" sz="3450" b="1" dirty="0" err="1">
                <a:solidFill>
                  <a:srgbClr val="000000"/>
                </a:solidFill>
                <a:latin typeface="Arial" pitchFamily="34" charset="0"/>
              </a:rPr>
              <a:t>tinh</a:t>
            </a:r>
            <a:endParaRPr lang="en-US" sz="3450" b="1" dirty="0">
              <a:solidFill>
                <a:srgbClr val="000000"/>
              </a:solidFill>
              <a:latin typeface="Arial" pitchFamily="34" charset="0"/>
            </a:endParaRPr>
          </a:p>
        </p:txBody>
      </p:sp>
      <p:grpSp>
        <p:nvGrpSpPr>
          <p:cNvPr id="14" name="Group 14"/>
          <p:cNvGrpSpPr/>
          <p:nvPr/>
        </p:nvGrpSpPr>
        <p:grpSpPr>
          <a:xfrm>
            <a:off x="3005239" y="4572000"/>
            <a:ext cx="12277523" cy="5231052"/>
            <a:chOff x="0" y="0"/>
            <a:chExt cx="18419261" cy="7703295"/>
          </a:xfrm>
        </p:grpSpPr>
        <p:sp>
          <p:nvSpPr>
            <p:cNvPr id="15" name="Freeform 15"/>
            <p:cNvSpPr/>
            <p:nvPr/>
          </p:nvSpPr>
          <p:spPr>
            <a:xfrm>
              <a:off x="0" y="0"/>
              <a:ext cx="14613417" cy="7551582"/>
            </a:xfrm>
            <a:custGeom>
              <a:avLst/>
              <a:gdLst/>
              <a:ahLst/>
              <a:cxnLst/>
              <a:rect l="l" t="t" r="r" b="b"/>
              <a:pathLst>
                <a:path w="14613417" h="7551582">
                  <a:moveTo>
                    <a:pt x="0" y="0"/>
                  </a:moveTo>
                  <a:lnTo>
                    <a:pt x="14613417" y="0"/>
                  </a:lnTo>
                  <a:lnTo>
                    <a:pt x="14613417" y="7551582"/>
                  </a:lnTo>
                  <a:lnTo>
                    <a:pt x="0" y="7551582"/>
                  </a:lnTo>
                  <a:lnTo>
                    <a:pt x="0" y="0"/>
                  </a:lnTo>
                  <a:close/>
                </a:path>
              </a:pathLst>
            </a:custGeom>
            <a:blipFill>
              <a:blip r:embed="rId6"/>
              <a:stretch>
                <a:fillRect/>
              </a:stretch>
            </a:blipFill>
          </p:spPr>
        </p:sp>
        <p:sp>
          <p:nvSpPr>
            <p:cNvPr id="16" name="Freeform 16"/>
            <p:cNvSpPr/>
            <p:nvPr/>
          </p:nvSpPr>
          <p:spPr>
            <a:xfrm rot="-5463653">
              <a:off x="13933255" y="1084096"/>
              <a:ext cx="2111723" cy="2105438"/>
            </a:xfrm>
            <a:custGeom>
              <a:avLst/>
              <a:gdLst/>
              <a:ahLst/>
              <a:cxnLst/>
              <a:rect l="l" t="t" r="r" b="b"/>
              <a:pathLst>
                <a:path w="2111723" h="2105438">
                  <a:moveTo>
                    <a:pt x="0" y="0"/>
                  </a:moveTo>
                  <a:lnTo>
                    <a:pt x="2111723" y="0"/>
                  </a:lnTo>
                  <a:lnTo>
                    <a:pt x="2111723" y="2105438"/>
                  </a:lnTo>
                  <a:lnTo>
                    <a:pt x="0" y="21054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TextBox 17"/>
            <p:cNvSpPr txBox="1"/>
            <p:nvPr/>
          </p:nvSpPr>
          <p:spPr>
            <a:xfrm>
              <a:off x="13703148" y="288003"/>
              <a:ext cx="4716113" cy="925354"/>
            </a:xfrm>
            <a:prstGeom prst="rect">
              <a:avLst/>
            </a:prstGeom>
          </p:spPr>
          <p:txBody>
            <a:bodyPr lIns="0" tIns="0" rIns="0" bIns="0" rtlCol="0" anchor="t">
              <a:spAutoFit/>
            </a:bodyPr>
            <a:lstStyle/>
            <a:p>
              <a:pPr algn="ctr" defTabSz="914172">
                <a:lnSpc>
                  <a:spcPts val="4899"/>
                </a:lnSpc>
              </a:pPr>
              <a:r>
                <a:rPr lang="en-US" sz="3450" b="1">
                  <a:solidFill>
                    <a:srgbClr val="9A0000"/>
                  </a:solidFill>
                  <a:latin typeface="Arial" pitchFamily="34" charset="0"/>
                </a:rPr>
                <a:t>SỰ THỤ TINH</a:t>
              </a:r>
            </a:p>
          </p:txBody>
        </p:sp>
        <p:sp>
          <p:nvSpPr>
            <p:cNvPr id="18" name="TextBox 18"/>
            <p:cNvSpPr txBox="1"/>
            <p:nvPr/>
          </p:nvSpPr>
          <p:spPr>
            <a:xfrm>
              <a:off x="0" y="6777941"/>
              <a:ext cx="4716113" cy="925354"/>
            </a:xfrm>
            <a:prstGeom prst="rect">
              <a:avLst/>
            </a:prstGeom>
          </p:spPr>
          <p:txBody>
            <a:bodyPr lIns="0" tIns="0" rIns="0" bIns="0" rtlCol="0" anchor="t">
              <a:spAutoFit/>
            </a:bodyPr>
            <a:lstStyle/>
            <a:p>
              <a:pPr algn="r" defTabSz="914172">
                <a:lnSpc>
                  <a:spcPts val="4899"/>
                </a:lnSpc>
              </a:pPr>
              <a:r>
                <a:rPr lang="en-US" sz="3450" b="1">
                  <a:solidFill>
                    <a:srgbClr val="9A0000"/>
                  </a:solidFill>
                  <a:latin typeface="Arial" pitchFamily="34" charset="0"/>
                </a:rPr>
                <a:t>SỰ THỤ THAI</a:t>
              </a:r>
            </a:p>
          </p:txBody>
        </p:sp>
        <p:sp>
          <p:nvSpPr>
            <p:cNvPr id="19" name="Freeform 19"/>
            <p:cNvSpPr/>
            <p:nvPr/>
          </p:nvSpPr>
          <p:spPr>
            <a:xfrm rot="5400000">
              <a:off x="4862482" y="5443002"/>
              <a:ext cx="2111723" cy="2105438"/>
            </a:xfrm>
            <a:custGeom>
              <a:avLst/>
              <a:gdLst/>
              <a:ahLst/>
              <a:cxnLst/>
              <a:rect l="l" t="t" r="r" b="b"/>
              <a:pathLst>
                <a:path w="2111723" h="2105438">
                  <a:moveTo>
                    <a:pt x="0" y="0"/>
                  </a:moveTo>
                  <a:lnTo>
                    <a:pt x="2111723" y="0"/>
                  </a:lnTo>
                  <a:lnTo>
                    <a:pt x="2111723" y="2105438"/>
                  </a:lnTo>
                  <a:lnTo>
                    <a:pt x="0" y="21054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spTree>
    <p:extLst>
      <p:ext uri="{BB962C8B-B14F-4D97-AF65-F5344CB8AC3E}">
        <p14:creationId xmlns:p14="http://schemas.microsoft.com/office/powerpoint/2010/main" val="1755968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419100"/>
            <a:ext cx="15773400" cy="8389145"/>
          </a:xfrm>
        </p:spPr>
        <p:txBody>
          <a:bodyPr>
            <a:noAutofit/>
          </a:bodyPr>
          <a:lstStyle/>
          <a:p>
            <a:pPr marL="0" indent="0">
              <a:buNone/>
            </a:pPr>
            <a:r>
              <a:rPr lang="vi-VN" sz="4000" dirty="0">
                <a:solidFill>
                  <a:srgbClr val="C00000"/>
                </a:solidFill>
                <a:latin typeface="Times New Roman" pitchFamily="18" charset="0"/>
                <a:ea typeface="Tiffany" pitchFamily="18" charset="0"/>
                <a:cs typeface="Times New Roman" pitchFamily="18" charset="0"/>
              </a:rPr>
              <a:t>Mang thai ở tuổi vị thành viên có tác động tiêu cực như thế nào</a:t>
            </a:r>
            <a:r>
              <a:rPr lang="vi-VN" sz="4000" dirty="0" smtClean="0">
                <a:solidFill>
                  <a:srgbClr val="C00000"/>
                </a:solidFill>
                <a:latin typeface="Times New Roman" pitchFamily="18" charset="0"/>
                <a:ea typeface="Tiffany" pitchFamily="18" charset="0"/>
                <a:cs typeface="Times New Roman" pitchFamily="18" charset="0"/>
              </a:rPr>
              <a:t>?</a:t>
            </a:r>
            <a:endParaRPr lang="en-US" sz="4000" dirty="0" smtClean="0">
              <a:solidFill>
                <a:srgbClr val="C0000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vi-VN" sz="4000" dirty="0" smtClean="0">
                <a:solidFill>
                  <a:srgbClr val="7030A0"/>
                </a:solidFill>
                <a:latin typeface="Times New Roman" pitchFamily="18" charset="0"/>
                <a:cs typeface="Times New Roman" pitchFamily="18" charset="0"/>
              </a:rPr>
              <a:t>Mang </a:t>
            </a:r>
            <a:r>
              <a:rPr lang="vi-VN" sz="4000" dirty="0">
                <a:solidFill>
                  <a:srgbClr val="7030A0"/>
                </a:solidFill>
                <a:latin typeface="Times New Roman" pitchFamily="18" charset="0"/>
                <a:cs typeface="Times New Roman" pitchFamily="18" charset="0"/>
              </a:rPr>
              <a:t>thai ở lứa tuổi vị thành niên sẽ gặp rất nhiều nguy cơ như tỷ lệ sinh non và sảy thai cao do tử cung chưa phát triển hoàn thiện. Khi sinh thường bị sót nhau thai, băng huyết, nhiễm khuẩn, con sinh ra thường nhẹ cân, tỷ lệ tử vong cao. Mang thai ở tuổi vị thành niên còn ảnh hưởng đến học tập, cơ hội phát triển của bản thân</a:t>
            </a:r>
            <a:r>
              <a:rPr lang="vi-VN" sz="4000" dirty="0" smtClean="0">
                <a:solidFill>
                  <a:srgbClr val="7030A0"/>
                </a:solidFill>
                <a:latin typeface="Times New Roman" pitchFamily="18" charset="0"/>
                <a:cs typeface="Times New Roman" pitchFamily="18" charset="0"/>
              </a:rPr>
              <a:t>.</a:t>
            </a:r>
            <a:endParaRPr lang="en-US" sz="4000" dirty="0" smtClean="0">
              <a:solidFill>
                <a:srgbClr val="7030A0"/>
              </a:solidFill>
              <a:latin typeface="Times New Roman" pitchFamily="18" charset="0"/>
              <a:cs typeface="Times New Roman" pitchFamily="18" charset="0"/>
            </a:endParaRPr>
          </a:p>
        </p:txBody>
      </p:sp>
      <p:pic>
        <p:nvPicPr>
          <p:cNvPr id="1026" name="Picture 2" descr="D:\elearning-hoanchinh\hs mang t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780" y="1333500"/>
            <a:ext cx="95250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3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876300"/>
            <a:ext cx="15773400" cy="8389145"/>
          </a:xfrm>
        </p:spPr>
        <p:txBody>
          <a:bodyPr>
            <a:noAutofit/>
          </a:bodyPr>
          <a:lstStyle/>
          <a:p>
            <a:pPr marL="0" indent="0">
              <a:buNone/>
            </a:pPr>
            <a:r>
              <a:rPr lang="en-US" sz="4000" dirty="0" err="1" smtClean="0">
                <a:solidFill>
                  <a:srgbClr val="C00000"/>
                </a:solidFill>
                <a:latin typeface="Times New Roman" pitchFamily="18" charset="0"/>
                <a:ea typeface="Tiffany" pitchFamily="18" charset="0"/>
                <a:cs typeface="Times New Roman" pitchFamily="18" charset="0"/>
              </a:rPr>
              <a:t>Nguyên</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tắc</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tránh</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thai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là</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gì</a:t>
            </a:r>
            <a:r>
              <a:rPr lang="en-US" sz="4000" dirty="0" smtClean="0">
                <a:solidFill>
                  <a:srgbClr val="C00000"/>
                </a:solidFill>
                <a:latin typeface="Times New Roman" pitchFamily="18" charset="0"/>
                <a:ea typeface="Tiffany" pitchFamily="18" charset="0"/>
                <a:cs typeface="Times New Roman" pitchFamily="18" charset="0"/>
              </a:rPr>
              <a:t>?</a:t>
            </a: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en-US" sz="4000" dirty="0" err="1" smtClean="0">
                <a:solidFill>
                  <a:srgbClr val="7030A0"/>
                </a:solidFill>
                <a:latin typeface="Times New Roman" pitchFamily="18" charset="0"/>
                <a:cs typeface="Times New Roman" pitchFamily="18" charset="0"/>
              </a:rPr>
              <a:t>Ngăn</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rụng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hoặc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tổ</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a:t>
            </a:r>
          </a:p>
          <a:p>
            <a:pPr marL="0" indent="0">
              <a:buNone/>
            </a:pPr>
            <a:r>
              <a:rPr lang="en-US" sz="4000" dirty="0">
                <a:solidFill>
                  <a:srgbClr val="7030A0"/>
                </a:solidFill>
                <a:latin typeface="Times New Roman" pitchFamily="18" charset="0"/>
                <a:cs typeface="Times New Roman" pitchFamily="18" charset="0"/>
              </a:rPr>
              <a:t> </a:t>
            </a:r>
          </a:p>
        </p:txBody>
      </p:sp>
      <p:pic>
        <p:nvPicPr>
          <p:cNvPr id="4" name="Picture 9">
            <a:extLst>
              <a:ext uri="{FF2B5EF4-FFF2-40B4-BE49-F238E27FC236}">
                <a16:creationId xmlns:a16="http://schemas.microsoft.com/office/drawing/2014/main" id="{A1651161-906B-CB35-6417-A9210386B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019300"/>
            <a:ext cx="11430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5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 calcmode="lin" valueType="num">
                                      <p:cBhvr additive="base">
                                        <p:cTn id="1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learning-hoanchinh\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09750"/>
            <a:ext cx="11428413" cy="6000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elearning-hoanchinh\tính vòng kin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773" y="1809750"/>
            <a:ext cx="3743325" cy="37433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00200" y="952500"/>
            <a:ext cx="15773400" cy="8389145"/>
          </a:xfrm>
        </p:spPr>
        <p:txBody>
          <a:bodyPr>
            <a:noAutofit/>
          </a:bodyPr>
          <a:lstStyle/>
          <a:p>
            <a:pPr marL="0" indent="0">
              <a:buNone/>
            </a:pPr>
            <a:r>
              <a:rPr lang="en-US" sz="4000" dirty="0">
                <a:latin typeface="Times New Roman" pitchFamily="18" charset="0"/>
                <a:cs typeface="Times New Roman" pitchFamily="18" charset="0"/>
              </a:rPr>
              <a:t> </a:t>
            </a:r>
            <a:r>
              <a:rPr lang="en-US" sz="4000" dirty="0">
                <a:solidFill>
                  <a:srgbClr val="C00000"/>
                </a:solidFill>
                <a:latin typeface="Times New Roman" pitchFamily="18" charset="0"/>
                <a:ea typeface="Tiffany" pitchFamily="18" charset="0"/>
                <a:cs typeface="Times New Roman" pitchFamily="18" charset="0"/>
              </a:rPr>
              <a:t>N</a:t>
            </a:r>
            <a:r>
              <a:rPr lang="vi-VN" sz="4000" dirty="0">
                <a:solidFill>
                  <a:srgbClr val="C00000"/>
                </a:solidFill>
                <a:latin typeface="Times New Roman" pitchFamily="18" charset="0"/>
                <a:ea typeface="Tiffany" pitchFamily="18" charset="0"/>
                <a:cs typeface="Times New Roman" pitchFamily="18" charset="0"/>
              </a:rPr>
              <a:t>êu các biện pháp tránh thai thông qua hiểu biết của em.</a:t>
            </a:r>
            <a:endParaRPr lang="en-US" sz="4000" dirty="0">
              <a:solidFill>
                <a:srgbClr val="C00000"/>
              </a:solidFill>
              <a:latin typeface="Times New Roman" pitchFamily="18" charset="0"/>
              <a:ea typeface="Tiffany"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r>
              <a:rPr lang="vi-VN" sz="4000" dirty="0" smtClean="0">
                <a:solidFill>
                  <a:srgbClr val="7030A0"/>
                </a:solidFill>
                <a:latin typeface="Times New Roman" pitchFamily="18" charset="0"/>
                <a:cs typeface="Times New Roman" pitchFamily="18" charset="0"/>
              </a:rPr>
              <a:t>Một </a:t>
            </a:r>
            <a:r>
              <a:rPr lang="vi-VN" sz="4000" dirty="0">
                <a:solidFill>
                  <a:srgbClr val="7030A0"/>
                </a:solidFill>
                <a:latin typeface="Times New Roman" pitchFamily="18" charset="0"/>
                <a:cs typeface="Times New Roman" pitchFamily="18" charset="0"/>
              </a:rPr>
              <a:t>số biện pháp tránh thai như sử dụng bao cao su, sử dụng thuốc tránh thai hàng ngày, đặt vòng tránh thai</a:t>
            </a:r>
            <a:r>
              <a:rPr lang="vi-VN" sz="4000" dirty="0" smtClean="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0396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8522526"/>
          </a:xfrm>
          <a:prstGeom prst="rect">
            <a:avLst/>
          </a:prstGeom>
        </p:spPr>
        <p:txBody>
          <a:bodyPr wrap="square">
            <a:spAutoFit/>
          </a:bodyPr>
          <a:lstStyle/>
          <a:p>
            <a:pPr>
              <a:lnSpc>
                <a:spcPct val="200000"/>
              </a:lnSpc>
            </a:pPr>
            <a:r>
              <a:rPr lang="vi-VN" sz="4000" dirty="0">
                <a:solidFill>
                  <a:srgbClr val="C00000"/>
                </a:solidFill>
                <a:latin typeface="Times New Roman" pitchFamily="18" charset="0"/>
                <a:ea typeface="Tiffany" pitchFamily="18" charset="0"/>
                <a:cs typeface="Times New Roman" pitchFamily="18" charset="0"/>
              </a:rPr>
              <a:t>Tác dụng của các biện pháp tránh thai đó là gì</a:t>
            </a:r>
            <a:r>
              <a:rPr lang="vi-VN" sz="4000" dirty="0" smtClean="0">
                <a:solidFill>
                  <a:srgbClr val="C00000"/>
                </a:solidFill>
                <a:latin typeface="Times New Roman" pitchFamily="18" charset="0"/>
                <a:ea typeface="Tiffany" pitchFamily="18" charset="0"/>
                <a:cs typeface="Times New Roman" pitchFamily="18" charset="0"/>
              </a:rPr>
              <a:t>?</a:t>
            </a:r>
            <a:endParaRPr lang="en-US" sz="4000" dirty="0" smtClean="0">
              <a:solidFill>
                <a:srgbClr val="C00000"/>
              </a:solidFill>
              <a:latin typeface="Times New Roman" pitchFamily="18" charset="0"/>
              <a:ea typeface="Tiffany" pitchFamily="18" charset="0"/>
              <a:cs typeface="Times New Roman" pitchFamily="18" charset="0"/>
            </a:endParaRPr>
          </a:p>
          <a:p>
            <a:pPr>
              <a:lnSpc>
                <a:spcPct val="200000"/>
              </a:lnSpc>
            </a:pPr>
            <a:endParaRPr lang="en-US" sz="4000" dirty="0">
              <a:solidFill>
                <a:srgbClr val="C00000"/>
              </a:solidFill>
              <a:latin typeface="Times New Roman" pitchFamily="18" charset="0"/>
              <a:ea typeface="Tiffany" pitchFamily="18" charset="0"/>
              <a:cs typeface="Times New Roman" pitchFamily="18" charset="0"/>
            </a:endParaRPr>
          </a:p>
          <a:p>
            <a:pPr marL="514350" lvl="0" indent="-514350">
              <a:lnSpc>
                <a:spcPct val="200000"/>
              </a:lnSpc>
              <a:buAutoNum type="arabicPeriod"/>
            </a:pPr>
            <a:r>
              <a:rPr lang="vi-VN" sz="4000" dirty="0" smtClean="0">
                <a:solidFill>
                  <a:srgbClr val="7030A0"/>
                </a:solidFill>
                <a:latin typeface="Times New Roman" pitchFamily="18" charset="0"/>
                <a:cs typeface="Times New Roman" pitchFamily="18" charset="0"/>
              </a:rPr>
              <a:t>Sử </a:t>
            </a:r>
            <a:r>
              <a:rPr lang="vi-VN" sz="4000" dirty="0">
                <a:solidFill>
                  <a:srgbClr val="7030A0"/>
                </a:solidFill>
                <a:latin typeface="Times New Roman" pitchFamily="18" charset="0"/>
                <a:cs typeface="Times New Roman" pitchFamily="18" charset="0"/>
              </a:rPr>
              <a:t>dụng thuốc tránh thai hàng ngày: ngăn không cho trứng chín và </a:t>
            </a:r>
            <a:r>
              <a:rPr lang="vi-VN" sz="4000" dirty="0" smtClean="0">
                <a:solidFill>
                  <a:srgbClr val="7030A0"/>
                </a:solidFill>
                <a:latin typeface="Times New Roman" pitchFamily="18" charset="0"/>
                <a:cs typeface="Times New Roman" pitchFamily="18" charset="0"/>
              </a:rPr>
              <a:t>rụng.</a:t>
            </a:r>
            <a:endParaRPr lang="en-US" sz="4000" dirty="0" smtClean="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smtClean="0">
                <a:solidFill>
                  <a:srgbClr val="7030A0"/>
                </a:solidFill>
                <a:latin typeface="Times New Roman" pitchFamily="18" charset="0"/>
                <a:cs typeface="Times New Roman" pitchFamily="18" charset="0"/>
              </a:rPr>
              <a:t>Sử </a:t>
            </a:r>
            <a:r>
              <a:rPr lang="vi-VN" sz="4000" dirty="0">
                <a:solidFill>
                  <a:srgbClr val="7030A0"/>
                </a:solidFill>
                <a:latin typeface="Times New Roman" pitchFamily="18" charset="0"/>
                <a:cs typeface="Times New Roman" pitchFamily="18" charset="0"/>
              </a:rPr>
              <a:t>dụng bao cao su, vòng tránh thai: ngăn không cho tinh trùng và trứng gặp </a:t>
            </a:r>
            <a:r>
              <a:rPr lang="vi-VN" sz="4000" dirty="0" smtClean="0">
                <a:solidFill>
                  <a:srgbClr val="7030A0"/>
                </a:solidFill>
                <a:latin typeface="Times New Roman" pitchFamily="18" charset="0"/>
                <a:cs typeface="Times New Roman" pitchFamily="18" charset="0"/>
              </a:rPr>
              <a:t>nhau.</a:t>
            </a:r>
            <a:endParaRPr lang="en-US" sz="4000" dirty="0" smtClean="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smtClean="0">
                <a:solidFill>
                  <a:srgbClr val="7030A0"/>
                </a:solidFill>
                <a:latin typeface="Times New Roman" pitchFamily="18" charset="0"/>
                <a:cs typeface="Times New Roman" pitchFamily="18" charset="0"/>
              </a:rPr>
              <a:t>Sử </a:t>
            </a:r>
            <a:r>
              <a:rPr lang="vi-VN" sz="4000" dirty="0">
                <a:solidFill>
                  <a:srgbClr val="7030A0"/>
                </a:solidFill>
                <a:latin typeface="Times New Roman" pitchFamily="18" charset="0"/>
                <a:cs typeface="Times New Roman" pitchFamily="18" charset="0"/>
              </a:rPr>
              <a:t>dụng thuốc tránh thai khẩn cấp: ngăn nang trứng phát triển, ngăn chặn trứng gặp tinh trùng.</a:t>
            </a: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3741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rPr>
              <a:t>THÔNG TIN VỀ MỘT SỐ BIỆN PHÁP PHÒNG TRÁNH THAI</a:t>
            </a:r>
            <a:endParaRPr lang="en-US" sz="40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676400" y="2247901"/>
            <a:ext cx="15773400" cy="1066800"/>
          </a:xfrm>
        </p:spPr>
        <p:txBody>
          <a:bodyPr/>
          <a:lstStyle/>
          <a:p>
            <a:pPr marL="742950" indent="-742950">
              <a:buAutoNum type="arabicPeriod"/>
            </a:pPr>
            <a:r>
              <a:rPr lang="en-US" sz="4000" dirty="0" err="1" smtClean="0">
                <a:solidFill>
                  <a:srgbClr val="0070C0"/>
                </a:solidFill>
                <a:latin typeface="Times New Roman" pitchFamily="18" charset="0"/>
                <a:cs typeface="Times New Roman" pitchFamily="18" charset="0"/>
                <a:hlinkClick r:id="rId2" action="ppaction://hlinkfile"/>
              </a:rPr>
              <a:t>Đặt</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vòng</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tránh</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thai</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là</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như</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thế</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nào</a:t>
            </a:r>
            <a:r>
              <a:rPr lang="en-US" sz="4000" dirty="0" smtClean="0">
                <a:solidFill>
                  <a:srgbClr val="0070C0"/>
                </a:solidFill>
                <a:latin typeface="Times New Roman" pitchFamily="18" charset="0"/>
                <a:cs typeface="Times New Roman" pitchFamily="18" charset="0"/>
                <a:hlinkClick r:id="rId2" action="ppaction://hlinkfile"/>
              </a:rPr>
              <a:t>?</a:t>
            </a:r>
          </a:p>
        </p:txBody>
      </p:sp>
      <p:sp>
        <p:nvSpPr>
          <p:cNvPr id="4" name="Content Placeholder 2">
            <a:hlinkClick r:id="rId3" action="ppaction://hlinkfile"/>
          </p:cNvPr>
          <p:cNvSpPr txBox="1">
            <a:spLocks/>
          </p:cNvSpPr>
          <p:nvPr/>
        </p:nvSpPr>
        <p:spPr>
          <a:xfrm>
            <a:off x="1676400" y="3467101"/>
            <a:ext cx="15773400" cy="99060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2. </a:t>
            </a:r>
            <a:r>
              <a:rPr lang="en-US" sz="4000" dirty="0" err="1" smtClean="0">
                <a:solidFill>
                  <a:srgbClr val="0070C0"/>
                </a:solidFill>
                <a:latin typeface="Times New Roman" pitchFamily="18" charset="0"/>
                <a:cs typeface="Times New Roman" pitchFamily="18" charset="0"/>
              </a:rPr>
              <a:t>Đi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tắm</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chung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bể</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bơi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có</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thể</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mang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không</a:t>
            </a:r>
            <a:r>
              <a:rPr lang="en-US" sz="4000" dirty="0" smtClean="0">
                <a:solidFill>
                  <a:srgbClr val="0070C0"/>
                </a:solidFill>
                <a:latin typeface="Times New Roman" pitchFamily="18" charset="0"/>
                <a:cs typeface="Times New Roman" pitchFamily="18" charset="0"/>
              </a:rPr>
              <a:t>?</a:t>
            </a:r>
          </a:p>
        </p:txBody>
      </p:sp>
      <p:sp>
        <p:nvSpPr>
          <p:cNvPr id="5" name="Content Placeholder 2">
            <a:hlinkClick r:id="rId4" action="ppaction://hlinkfile"/>
          </p:cNvPr>
          <p:cNvSpPr txBox="1">
            <a:spLocks/>
          </p:cNvSpPr>
          <p:nvPr/>
        </p:nvSpPr>
        <p:spPr>
          <a:xfrm>
            <a:off x="1676400" y="4549140"/>
            <a:ext cx="15773400" cy="120396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3. </a:t>
            </a:r>
            <a:r>
              <a:rPr lang="en-US" sz="4000" dirty="0" err="1" smtClean="0">
                <a:solidFill>
                  <a:srgbClr val="0070C0"/>
                </a:solidFill>
                <a:latin typeface="Times New Roman" pitchFamily="18" charset="0"/>
                <a:cs typeface="Times New Roman" pitchFamily="18" charset="0"/>
              </a:rPr>
              <a:t>Xuất</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tinh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ngoài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có</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phải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là</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biện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pháp</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tránh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an </a:t>
            </a:r>
            <a:r>
              <a:rPr lang="en-US" sz="4000" dirty="0" err="1" smtClean="0">
                <a:solidFill>
                  <a:srgbClr val="0070C0"/>
                </a:solidFill>
                <a:latin typeface="Times New Roman" pitchFamily="18" charset="0"/>
                <a:cs typeface="Times New Roman" pitchFamily="18" charset="0"/>
              </a:rPr>
              <a:t>toàn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không</a:t>
            </a:r>
            <a:r>
              <a:rPr lang="en-US" sz="4000" dirty="0" smtClean="0">
                <a:solidFill>
                  <a:srgbClr val="0070C0"/>
                </a:solidFill>
                <a:latin typeface="Times New Roman" pitchFamily="18" charset="0"/>
                <a:cs typeface="Times New Roman" pitchFamily="18" charset="0"/>
              </a:rPr>
              <a:t>?</a:t>
            </a:r>
          </a:p>
        </p:txBody>
      </p:sp>
      <p:sp>
        <p:nvSpPr>
          <p:cNvPr id="6" name="Content Placeholder 2">
            <a:hlinkClick r:id="rId5" action="ppaction://hlinkfile"/>
          </p:cNvPr>
          <p:cNvSpPr txBox="1">
            <a:spLocks/>
          </p:cNvSpPr>
          <p:nvPr/>
        </p:nvSpPr>
        <p:spPr>
          <a:xfrm>
            <a:off x="1752600" y="5829300"/>
            <a:ext cx="15773400" cy="9982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4. </a:t>
            </a:r>
            <a:r>
              <a:rPr lang="en-US" sz="4000" dirty="0" err="1" smtClean="0">
                <a:solidFill>
                  <a:srgbClr val="0070C0"/>
                </a:solidFill>
                <a:latin typeface="Times New Roman" pitchFamily="18" charset="0"/>
                <a:cs typeface="Times New Roman" pitchFamily="18" charset="0"/>
              </a:rPr>
              <a:t>Đặt</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vòng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tránh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và</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que</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cấy</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tránh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biện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pháp</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nào</a:t>
            </a:r>
            <a:r>
              <a:rPr lang="en-US" sz="4000" dirty="0" smtClean="0">
                <a:solidFill>
                  <a:srgbClr val="0070C0"/>
                </a:solidFill>
                <a:latin typeface="Times New Roman" pitchFamily="18" charset="0"/>
                <a:cs typeface="Times New Roman" pitchFamily="18" charset="0"/>
              </a:rPr>
              <a:t> an </a:t>
            </a:r>
            <a:r>
              <a:rPr lang="en-US" sz="4000" dirty="0" err="1" smtClean="0">
                <a:solidFill>
                  <a:srgbClr val="0070C0"/>
                </a:solidFill>
                <a:latin typeface="Times New Roman" pitchFamily="18" charset="0"/>
                <a:cs typeface="Times New Roman" pitchFamily="18" charset="0"/>
              </a:rPr>
              <a:t>toàn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hơn</a:t>
            </a:r>
            <a:r>
              <a:rPr lang="en-US" sz="4000" dirty="0" smtClean="0">
                <a:solidFill>
                  <a:srgbClr val="0070C0"/>
                </a:solidFill>
                <a:latin typeface="Times New Roman" pitchFamily="18" charset="0"/>
                <a:cs typeface="Times New Roman" pitchFamily="18" charset="0"/>
              </a:rPr>
              <a:t>?</a:t>
            </a:r>
          </a:p>
        </p:txBody>
      </p:sp>
      <p:sp>
        <p:nvSpPr>
          <p:cNvPr id="7" name="Content Placeholder 2">
            <a:hlinkClick r:id="rId6" action="ppaction://hlinkfile"/>
          </p:cNvPr>
          <p:cNvSpPr txBox="1">
            <a:spLocks/>
          </p:cNvSpPr>
          <p:nvPr/>
        </p:nvSpPr>
        <p:spPr>
          <a:xfrm>
            <a:off x="1752600" y="7101840"/>
            <a:ext cx="15773400" cy="12268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5. </a:t>
            </a:r>
            <a:r>
              <a:rPr lang="en-US" sz="4000" dirty="0" err="1" smtClean="0">
                <a:solidFill>
                  <a:srgbClr val="0070C0"/>
                </a:solidFill>
                <a:latin typeface="Times New Roman" pitchFamily="18" charset="0"/>
                <a:cs typeface="Times New Roman" pitchFamily="18" charset="0"/>
              </a:rPr>
              <a:t>Thuốc</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ngừa</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hoạt</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động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như</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thế</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nào</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khi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vào</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trong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cơ</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thể</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người</a:t>
            </a:r>
            <a:r>
              <a:rPr lang="en-US" sz="4000" dirty="0" smtClean="0">
                <a:solidFill>
                  <a:srgbClr val="0070C0"/>
                </a:solidFill>
                <a:latin typeface="Times New Roman" pitchFamily="18" charset="0"/>
                <a:cs typeface="Times New Roman" pitchFamily="18" charset="0"/>
              </a:rPr>
              <a:t>?</a:t>
            </a:r>
            <a:endParaRPr lang="en-US" sz="40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1545131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1135888"/>
          </a:xfrm>
          <a:prstGeom prst="rect">
            <a:avLst/>
          </a:prstGeom>
        </p:spPr>
        <p:txBody>
          <a:bodyPr wrap="square">
            <a:spAutoFit/>
          </a:bodyPr>
          <a:lstStyle/>
          <a:p>
            <a:pPr>
              <a:lnSpc>
                <a:spcPct val="200000"/>
              </a:lnSpc>
            </a:pPr>
            <a:r>
              <a:rPr lang="en-US" sz="4000" dirty="0" err="1" smtClean="0">
                <a:solidFill>
                  <a:srgbClr val="C00000"/>
                </a:solidFill>
                <a:latin typeface="Times New Roman" pitchFamily="18" charset="0"/>
                <a:ea typeface="Tiffany" pitchFamily="18" charset="0"/>
                <a:cs typeface="Times New Roman" pitchFamily="18" charset="0"/>
              </a:rPr>
              <a:t>Hoạt</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động</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nhóm</a:t>
            </a:r>
            <a:r>
              <a:rPr lang="en-US" sz="4000" dirty="0" smtClean="0">
                <a:solidFill>
                  <a:srgbClr val="C00000"/>
                </a:solidFill>
                <a:latin typeface="Times New Roman" pitchFamily="18" charset="0"/>
                <a:ea typeface="Tiffany" pitchFamily="18" charset="0"/>
                <a:cs typeface="Times New Roman" pitchFamily="18" charset="0"/>
              </a:rPr>
              <a:t> 4, </a:t>
            </a:r>
            <a:r>
              <a:rPr lang="en-US" sz="4000" dirty="0" err="1" smtClean="0">
                <a:solidFill>
                  <a:srgbClr val="C00000"/>
                </a:solidFill>
                <a:latin typeface="Times New Roman" pitchFamily="18" charset="0"/>
                <a:ea typeface="Tiffany" pitchFamily="18" charset="0"/>
                <a:cs typeface="Times New Roman" pitchFamily="18" charset="0"/>
              </a:rPr>
              <a:t>hoàn</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thành</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bảng</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dưới</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đây</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trong</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thời</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gian</a:t>
            </a:r>
            <a:r>
              <a:rPr lang="en-US" sz="4000" dirty="0" smtClean="0">
                <a:solidFill>
                  <a:srgbClr val="C00000"/>
                </a:solidFill>
                <a:latin typeface="Times New Roman" pitchFamily="18" charset="0"/>
                <a:ea typeface="Tiffany" pitchFamily="18" charset="0"/>
                <a:cs typeface="Times New Roman" pitchFamily="18" charset="0"/>
              </a:rPr>
              <a:t> 5 </a:t>
            </a:r>
            <a:r>
              <a:rPr lang="en-US" sz="4000" dirty="0" err="1" smtClean="0">
                <a:solidFill>
                  <a:srgbClr val="C00000"/>
                </a:solidFill>
                <a:latin typeface="Times New Roman" pitchFamily="18" charset="0"/>
                <a:ea typeface="Tiffany" pitchFamily="18" charset="0"/>
                <a:cs typeface="Times New Roman" pitchFamily="18" charset="0"/>
              </a:rPr>
              <a:t>phút</a:t>
            </a:r>
            <a:r>
              <a:rPr lang="en-US" sz="4000" dirty="0" smtClean="0">
                <a:solidFill>
                  <a:srgbClr val="C00000"/>
                </a:solidFill>
                <a:latin typeface="Times New Roman" pitchFamily="18" charset="0"/>
                <a:ea typeface="Tiffany" pitchFamily="18" charset="0"/>
                <a:cs typeface="Times New Roman" pitchFamily="18" charset="0"/>
              </a:rPr>
              <a:t>.</a:t>
            </a:r>
            <a:endParaRPr lang="en-US" sz="4000" dirty="0">
              <a:solidFill>
                <a:srgbClr val="C00000"/>
              </a:solidFill>
              <a:latin typeface="Times New Roman" pitchFamily="18" charset="0"/>
              <a:ea typeface="Tiffany"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311750463"/>
              </p:ext>
            </p:extLst>
          </p:nvPr>
        </p:nvGraphicFramePr>
        <p:xfrm>
          <a:off x="914400" y="2171700"/>
          <a:ext cx="16840200" cy="7788656"/>
        </p:xfrm>
        <a:graphic>
          <a:graphicData uri="http://schemas.openxmlformats.org/drawingml/2006/table">
            <a:tbl>
              <a:tblPr firstRow="1" bandRow="1">
                <a:tableStyleId>{5C22544A-7EE6-4342-B048-85BDC9FD1C3A}</a:tableStyleId>
              </a:tblPr>
              <a:tblGrid>
                <a:gridCol w="4210050">
                  <a:extLst>
                    <a:ext uri="{9D8B030D-6E8A-4147-A177-3AD203B41FA5}">
                      <a16:colId xmlns:a16="http://schemas.microsoft.com/office/drawing/2014/main" val="20000"/>
                    </a:ext>
                  </a:extLst>
                </a:gridCol>
                <a:gridCol w="4210050">
                  <a:extLst>
                    <a:ext uri="{9D8B030D-6E8A-4147-A177-3AD203B41FA5}">
                      <a16:colId xmlns:a16="http://schemas.microsoft.com/office/drawing/2014/main" val="20001"/>
                    </a:ext>
                  </a:extLst>
                </a:gridCol>
                <a:gridCol w="4000500">
                  <a:extLst>
                    <a:ext uri="{9D8B030D-6E8A-4147-A177-3AD203B41FA5}">
                      <a16:colId xmlns:a16="http://schemas.microsoft.com/office/drawing/2014/main" val="20002"/>
                    </a:ext>
                  </a:extLst>
                </a:gridCol>
                <a:gridCol w="4419600">
                  <a:extLst>
                    <a:ext uri="{9D8B030D-6E8A-4147-A177-3AD203B41FA5}">
                      <a16:colId xmlns:a16="http://schemas.microsoft.com/office/drawing/2014/main" val="20003"/>
                    </a:ext>
                  </a:extLst>
                </a:gridCol>
              </a:tblGrid>
              <a:tr h="1458468">
                <a:tc>
                  <a:txBody>
                    <a:bodyPr/>
                    <a:lstStyle/>
                    <a:p>
                      <a:r>
                        <a:rPr lang="en-US" sz="3200" dirty="0" err="1" smtClean="0">
                          <a:latin typeface="Times New Roman" pitchFamily="18" charset="0"/>
                          <a:cs typeface="Times New Roman" pitchFamily="18" charset="0"/>
                        </a:rPr>
                        <a:t>Biện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pháp</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Hiệu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quả</a:t>
                      </a:r>
                      <a:endParaRPr lang="en-US" sz="3200" baseline="0" dirty="0" smtClean="0">
                        <a:latin typeface="Times New Roman" pitchFamily="18" charset="0"/>
                        <a:cs typeface="Times New Roman" pitchFamily="18" charset="0"/>
                      </a:endParaRPr>
                    </a:p>
                    <a:p>
                      <a:pPr algn="ctr"/>
                      <a:r>
                        <a:rPr lang="en-US" sz="3200" baseline="0" dirty="0" smtClean="0">
                          <a:latin typeface="Times New Roman" pitchFamily="18" charset="0"/>
                          <a:cs typeface="Times New Roman" pitchFamily="18" charset="0"/>
                        </a:rPr>
                        <a:t>(</a:t>
                      </a:r>
                      <a:r>
                        <a:rPr lang="en-US" sz="3200" baseline="0" dirty="0" err="1" smtClean="0">
                          <a:latin typeface="Times New Roman" pitchFamily="18" charset="0"/>
                          <a:cs typeface="Times New Roman" pitchFamily="18" charset="0"/>
                        </a:rPr>
                        <a:t>cao</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thấp</a:t>
                      </a:r>
                      <a:r>
                        <a:rPr lang="en-US" sz="3200" baseline="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Tác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smtClean="0">
                          <a:latin typeface="Times New Roman" pitchFamily="18" charset="0"/>
                          <a:cs typeface="Times New Roman" pitchFamily="18" charset="0"/>
                        </a:rPr>
                        <a:t>Phòng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ngừa</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bệnh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lây</a:t>
                      </a:r>
                      <a:r>
                        <a:rPr lang="en-US" sz="3200" baseline="0" dirty="0" smtClean="0">
                          <a:latin typeface="Times New Roman" pitchFamily="18" charset="0"/>
                          <a:cs typeface="Times New Roman" pitchFamily="18" charset="0"/>
                        </a:rPr>
                        <a:t> qua </a:t>
                      </a:r>
                      <a:r>
                        <a:rPr lang="en-US" sz="3200" baseline="0" dirty="0" err="1" smtClean="0">
                          <a:latin typeface="Times New Roman" pitchFamily="18" charset="0"/>
                          <a:cs typeface="Times New Roman" pitchFamily="18" charset="0"/>
                        </a:rPr>
                        <a:t>đường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tình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49147">
                <a:tc>
                  <a:txBody>
                    <a:bodyPr/>
                    <a:lstStyle/>
                    <a:p>
                      <a:r>
                        <a:rPr lang="en-US" sz="3200" dirty="0" err="1" smtClean="0">
                          <a:latin typeface="Times New Roman" pitchFamily="18" charset="0"/>
                          <a:cs typeface="Times New Roman" pitchFamily="18" charset="0"/>
                        </a:rPr>
                        <a:t>Bao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hàng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1049147">
                <a:tc>
                  <a:txBody>
                    <a:bodyPr/>
                    <a:lstStyle/>
                    <a:p>
                      <a:r>
                        <a:rPr lang="en-US" sz="3200" dirty="0" err="1" smtClean="0">
                          <a:latin typeface="Times New Roman" pitchFamily="18" charset="0"/>
                          <a:cs typeface="Times New Roman" pitchFamily="18" charset="0"/>
                        </a:rPr>
                        <a:t>Đặt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049147">
                <a:tc>
                  <a:txBody>
                    <a:bodyPr/>
                    <a:lstStyle/>
                    <a:p>
                      <a:r>
                        <a:rPr lang="en-US" sz="3200" dirty="0" err="1" smtClean="0">
                          <a:latin typeface="Times New Roman" pitchFamily="18" charset="0"/>
                          <a:cs typeface="Times New Roman" pitchFamily="18" charset="0"/>
                        </a:rPr>
                        <a:t>Xuất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tinh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049147">
                <a:tc>
                  <a:txBody>
                    <a:bodyPr/>
                    <a:lstStyle/>
                    <a:p>
                      <a:r>
                        <a:rPr lang="en-US" sz="3200" dirty="0" err="1" smtClean="0">
                          <a:latin typeface="Times New Roman" pitchFamily="18" charset="0"/>
                          <a:cs typeface="Times New Roman" pitchFamily="18" charset="0"/>
                        </a:rPr>
                        <a:t>Que</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cấy</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khẩn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724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90500"/>
            <a:ext cx="16840200" cy="1135888"/>
          </a:xfrm>
          <a:prstGeom prst="rect">
            <a:avLst/>
          </a:prstGeom>
        </p:spPr>
        <p:txBody>
          <a:bodyPr wrap="square">
            <a:spAutoFit/>
          </a:bodyPr>
          <a:lstStyle/>
          <a:p>
            <a:pPr algn="ctr">
              <a:lnSpc>
                <a:spcPct val="200000"/>
              </a:lnSpc>
            </a:pPr>
            <a:r>
              <a:rPr lang="en-US" sz="4000" dirty="0" smtClean="0">
                <a:solidFill>
                  <a:srgbClr val="C00000"/>
                </a:solidFill>
                <a:latin typeface="Times New Roman" pitchFamily="18" charset="0"/>
                <a:ea typeface="Tiffany" pitchFamily="18" charset="0"/>
                <a:cs typeface="Times New Roman" pitchFamily="18" charset="0"/>
              </a:rPr>
              <a:t>ĐÁP ÁN</a:t>
            </a:r>
            <a:endParaRPr lang="en-US" sz="4000" dirty="0">
              <a:solidFill>
                <a:srgbClr val="C00000"/>
              </a:solidFill>
              <a:latin typeface="Times New Roman" pitchFamily="18" charset="0"/>
              <a:ea typeface="Tiffany"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91777021"/>
              </p:ext>
            </p:extLst>
          </p:nvPr>
        </p:nvGraphicFramePr>
        <p:xfrm>
          <a:off x="838200" y="1349248"/>
          <a:ext cx="16840200" cy="7788656"/>
        </p:xfrm>
        <a:graphic>
          <a:graphicData uri="http://schemas.openxmlformats.org/drawingml/2006/table">
            <a:tbl>
              <a:tblPr firstRow="1" bandRow="1">
                <a:tableStyleId>{5C22544A-7EE6-4342-B048-85BDC9FD1C3A}</a:tableStyleId>
              </a:tblPr>
              <a:tblGrid>
                <a:gridCol w="4210050">
                  <a:extLst>
                    <a:ext uri="{9D8B030D-6E8A-4147-A177-3AD203B41FA5}">
                      <a16:colId xmlns:a16="http://schemas.microsoft.com/office/drawing/2014/main" val="20000"/>
                    </a:ext>
                  </a:extLst>
                </a:gridCol>
                <a:gridCol w="4210050">
                  <a:extLst>
                    <a:ext uri="{9D8B030D-6E8A-4147-A177-3AD203B41FA5}">
                      <a16:colId xmlns:a16="http://schemas.microsoft.com/office/drawing/2014/main" val="20001"/>
                    </a:ext>
                  </a:extLst>
                </a:gridCol>
                <a:gridCol w="4000500">
                  <a:extLst>
                    <a:ext uri="{9D8B030D-6E8A-4147-A177-3AD203B41FA5}">
                      <a16:colId xmlns:a16="http://schemas.microsoft.com/office/drawing/2014/main" val="20002"/>
                    </a:ext>
                  </a:extLst>
                </a:gridCol>
                <a:gridCol w="4419600">
                  <a:extLst>
                    <a:ext uri="{9D8B030D-6E8A-4147-A177-3AD203B41FA5}">
                      <a16:colId xmlns:a16="http://schemas.microsoft.com/office/drawing/2014/main" val="20003"/>
                    </a:ext>
                  </a:extLst>
                </a:gridCol>
              </a:tblGrid>
              <a:tr h="1458468">
                <a:tc>
                  <a:txBody>
                    <a:bodyPr/>
                    <a:lstStyle/>
                    <a:p>
                      <a:r>
                        <a:rPr lang="en-US" sz="3200" dirty="0" err="1" smtClean="0">
                          <a:latin typeface="Times New Roman" pitchFamily="18" charset="0"/>
                          <a:cs typeface="Times New Roman" pitchFamily="18" charset="0"/>
                        </a:rPr>
                        <a:t>Biện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pháp</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Hiệu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quả</a:t>
                      </a:r>
                      <a:endParaRPr lang="en-US" sz="3200" baseline="0" dirty="0" smtClean="0">
                        <a:latin typeface="Times New Roman" pitchFamily="18" charset="0"/>
                        <a:cs typeface="Times New Roman" pitchFamily="18" charset="0"/>
                      </a:endParaRPr>
                    </a:p>
                    <a:p>
                      <a:pPr algn="ctr"/>
                      <a:r>
                        <a:rPr lang="en-US" sz="3200" baseline="0" dirty="0" smtClean="0">
                          <a:latin typeface="Times New Roman" pitchFamily="18" charset="0"/>
                          <a:cs typeface="Times New Roman" pitchFamily="18" charset="0"/>
                        </a:rPr>
                        <a:t>(</a:t>
                      </a:r>
                      <a:r>
                        <a:rPr lang="en-US" sz="3200" baseline="0" dirty="0" err="1" smtClean="0">
                          <a:latin typeface="Times New Roman" pitchFamily="18" charset="0"/>
                          <a:cs typeface="Times New Roman" pitchFamily="18" charset="0"/>
                        </a:rPr>
                        <a:t>cao</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thấp</a:t>
                      </a:r>
                      <a:r>
                        <a:rPr lang="en-US" sz="3200" baseline="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Tác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smtClean="0">
                          <a:latin typeface="Times New Roman" pitchFamily="18" charset="0"/>
                          <a:cs typeface="Times New Roman" pitchFamily="18" charset="0"/>
                        </a:rPr>
                        <a:t>Phòng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ngừa</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bệnh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lây</a:t>
                      </a:r>
                      <a:r>
                        <a:rPr lang="en-US" sz="3200" baseline="0" dirty="0" smtClean="0">
                          <a:latin typeface="Times New Roman" pitchFamily="18" charset="0"/>
                          <a:cs typeface="Times New Roman" pitchFamily="18" charset="0"/>
                        </a:rPr>
                        <a:t> qua </a:t>
                      </a:r>
                      <a:r>
                        <a:rPr lang="en-US" sz="3200" baseline="0" dirty="0" err="1" smtClean="0">
                          <a:latin typeface="Times New Roman" pitchFamily="18" charset="0"/>
                          <a:cs typeface="Times New Roman" pitchFamily="18" charset="0"/>
                        </a:rPr>
                        <a:t>đường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tình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49147">
                <a:tc>
                  <a:txBody>
                    <a:bodyPr/>
                    <a:lstStyle/>
                    <a:p>
                      <a:r>
                        <a:rPr lang="en-US" sz="3200" dirty="0" err="1" smtClean="0">
                          <a:latin typeface="Times New Roman" pitchFamily="18" charset="0"/>
                          <a:cs typeface="Times New Roman" pitchFamily="18" charset="0"/>
                        </a:rPr>
                        <a:t>Bao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Có</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hàng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1049147">
                <a:tc>
                  <a:txBody>
                    <a:bodyPr/>
                    <a:lstStyle/>
                    <a:p>
                      <a:r>
                        <a:rPr lang="en-US" sz="3200" dirty="0" err="1" smtClean="0">
                          <a:latin typeface="Times New Roman" pitchFamily="18" charset="0"/>
                          <a:cs typeface="Times New Roman" pitchFamily="18" charset="0"/>
                        </a:rPr>
                        <a:t>Đặt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đáng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049147">
                <a:tc>
                  <a:txBody>
                    <a:bodyPr/>
                    <a:lstStyle/>
                    <a:p>
                      <a:r>
                        <a:rPr lang="en-US" sz="3200" dirty="0" err="1" smtClean="0">
                          <a:latin typeface="Times New Roman" pitchFamily="18" charset="0"/>
                          <a:cs typeface="Times New Roman" pitchFamily="18" charset="0"/>
                        </a:rPr>
                        <a:t>Xuất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tinh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049147">
                <a:tc>
                  <a:txBody>
                    <a:bodyPr/>
                    <a:lstStyle/>
                    <a:p>
                      <a:r>
                        <a:rPr lang="en-US" sz="3200" dirty="0" err="1" smtClean="0">
                          <a:latin typeface="Times New Roman" pitchFamily="18" charset="0"/>
                          <a:cs typeface="Times New Roman" pitchFamily="18" charset="0"/>
                        </a:rPr>
                        <a:t>Que</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cấy</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đáng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khẩn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Nhiều</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685800" y="9258300"/>
            <a:ext cx="17068800"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Lưu</a:t>
            </a:r>
            <a:r>
              <a:rPr lang="en-US" sz="3200" dirty="0" smtClean="0">
                <a:latin typeface="Times New Roman" pitchFamily="18" charset="0"/>
                <a:cs typeface="Times New Roman" pitchFamily="18" charset="0"/>
              </a:rPr>
              <a:t> ý:  </a:t>
            </a:r>
            <a:r>
              <a:rPr lang="en-US" sz="3200" dirty="0" err="1" smtClean="0">
                <a:latin typeface="Times New Roman" pitchFamily="18" charset="0"/>
                <a:cs typeface="Times New Roman" pitchFamily="18" charset="0"/>
              </a:rPr>
              <a:t>độ</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tuổi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thành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niên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phép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hệ</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dục</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9768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247900"/>
            <a:ext cx="14905894" cy="6247864"/>
          </a:xfrm>
          <a:prstGeom prst="rect">
            <a:avLst/>
          </a:prstGeom>
          <a:noFill/>
        </p:spPr>
        <p:txBody>
          <a:bodyPr wrap="square" rtlCol="0">
            <a:spAutoFit/>
          </a:bodyPr>
          <a:lstStyle/>
          <a:p>
            <a:r>
              <a:rPr lang="vi-VN" sz="4000" dirty="0">
                <a:solidFill>
                  <a:schemeClr val="bg1"/>
                </a:solidFill>
                <a:latin typeface="Times New Roman" pitchFamily="18" charset="0"/>
                <a:cs typeface="Times New Roman" pitchFamily="18" charset="0"/>
              </a:rPr>
              <a:t>Hiện tượng kinh nguyệt là hiện tượng trứng không được thụ tinh sau 14 ngày kể từ khi trứng rụng làm thể vàng bị tiêu giảm, lớp niêm mạc bong ra từng mảng thoát ra ngoài cùng với máu và dịch nhày.</a:t>
            </a:r>
          </a:p>
          <a:p>
            <a:r>
              <a:rPr lang="vi-VN" sz="4000" dirty="0">
                <a:solidFill>
                  <a:schemeClr val="bg1"/>
                </a:solidFill>
                <a:latin typeface="Times New Roman" pitchFamily="18" charset="0"/>
                <a:cs typeface="Times New Roman" pitchFamily="18" charset="0"/>
              </a:rPr>
              <a:t>Mang thai ở lứa tuổi vị thành niên sẽ gặp rất nhiều nguy cơ như tỷ lệ sinh non và sảy thai cao do tử cung chưa phát triển hoàn thiện. Một số biện pháp tránh thai như sử dụng bao cao su, sử dụng thuốc tránh thai hàng ngày, đặt vòng tránh thai,… Tác dụng chủ yếu của các biện pháp tránh thai là ngăn nang trứng phát triển, ngăn chặn trứng gặp tinh trùng, chống sự làm tổ của trứng được thụ tinh.</a:t>
            </a:r>
          </a:p>
          <a:p>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1446550"/>
          </a:xfrm>
          <a:prstGeom prst="rect">
            <a:avLst/>
          </a:prstGeom>
          <a:noFill/>
        </p:spPr>
        <p:txBody>
          <a:bodyPr wrap="square" rtlCol="0">
            <a:spAutoFit/>
          </a:bodyPr>
          <a:lstStyle/>
          <a:p>
            <a:pPr defTabSz="1371600">
              <a:defRPr/>
            </a:pPr>
            <a:r>
              <a:rPr kumimoji="0" lang="en-US" altLang="zh-CN" sz="4400" b="1" i="0" u="none" strike="noStrike" kern="1200" cap="none" spc="0" normalizeH="0" baseline="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44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tượng kinh nguyệt và biện pháp tránh thai </a:t>
            </a:r>
            <a:endParaRPr lang="zh-CN" altLang="en-US"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a:p>
            <a:pPr marR="0" lvl="0" defTabSz="1371600" rtl="0" eaLnBrk="1" fontAlgn="auto" latinLnBrk="0" hangingPunct="1">
              <a:lnSpc>
                <a:spcPct val="100000"/>
              </a:lnSpc>
              <a:spcBef>
                <a:spcPts val="0"/>
              </a:spcBef>
              <a:spcAft>
                <a:spcPts val="0"/>
              </a:spcAft>
              <a:buClrTx/>
              <a:buSzTx/>
              <a:tabLst/>
              <a:defRPr/>
            </a:pPr>
            <a:endParaRPr kumimoji="0" lang="zh-CN" altLang="en-US" sz="44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1915368"/>
            <a:ext cx="14554199" cy="4026245"/>
          </a:xfrm>
          <a:prstGeom prst="rect">
            <a:avLst/>
          </a:prstGeom>
        </p:spPr>
      </p:pic>
      <p:sp>
        <p:nvSpPr>
          <p:cNvPr id="32" name="文本框 31"/>
          <p:cNvSpPr txBox="1"/>
          <p:nvPr/>
        </p:nvSpPr>
        <p:spPr>
          <a:xfrm>
            <a:off x="1371600" y="3238500"/>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4168160" y="2781300"/>
            <a:ext cx="13738839" cy="2000548"/>
          </a:xfrm>
          <a:prstGeom prst="rect">
            <a:avLst/>
          </a:prstGeom>
          <a:noFill/>
        </p:spPr>
        <p:txBody>
          <a:bodyPr wrap="square" rtlCol="0">
            <a:spAutoFit/>
          </a:bodyPr>
          <a:lstStyle/>
          <a:p>
            <a:pPr defTabSz="1371600"/>
            <a:r>
              <a:rPr lang="en-US"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6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ột </a:t>
            </a:r>
            <a:r>
              <a:rPr lang="vi-VN"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số bệnh lây qua đường tình dục và bảo vệ sức khỏe sinh sản vị thành niên</a:t>
            </a:r>
            <a:endParaRPr lang="zh-CN" altLang="en-US"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2290" name="Picture 2" descr="Thế nào là quan hệ tình dục an toàn và 1 số điều các cặp đôi cần lưu 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139" y="5941613"/>
            <a:ext cx="6522720" cy="366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33532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II. THỤ TINH VÀ THỤ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5053369" y="15113"/>
            <a:ext cx="3264864" cy="2057400"/>
          </a:xfrm>
          <a:custGeom>
            <a:avLst/>
            <a:gdLst/>
            <a:ahLst/>
            <a:cxnLst/>
            <a:rect l="l" t="t" r="r" b="b"/>
            <a:pathLst>
              <a:path w="3265714" h="2057400">
                <a:moveTo>
                  <a:pt x="0" y="0"/>
                </a:moveTo>
                <a:lnTo>
                  <a:pt x="3265714" y="0"/>
                </a:lnTo>
                <a:lnTo>
                  <a:pt x="3265714"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1030815" y="2604324"/>
            <a:ext cx="16226373" cy="1602146"/>
            <a:chOff x="0" y="0"/>
            <a:chExt cx="21640800" cy="2136194"/>
          </a:xfrm>
        </p:grpSpPr>
        <p:grpSp>
          <p:nvGrpSpPr>
            <p:cNvPr id="9" name="Group 9"/>
            <p:cNvGrpSpPr/>
            <p:nvPr/>
          </p:nvGrpSpPr>
          <p:grpSpPr>
            <a:xfrm>
              <a:off x="0" y="0"/>
              <a:ext cx="21640800" cy="2136194"/>
              <a:chOff x="0" y="0"/>
              <a:chExt cx="4274726" cy="421964"/>
            </a:xfrm>
          </p:grpSpPr>
          <p:sp>
            <p:nvSpPr>
              <p:cNvPr id="10" name="Freeform 10"/>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76200" tIns="76200" rIns="76200" bIns="76200" rtlCol="0" anchor="ctr"/>
              <a:lstStyle/>
              <a:p>
                <a:pPr algn="ctr" defTabSz="914172">
                  <a:lnSpc>
                    <a:spcPct val="120000"/>
                  </a:lnSpc>
                </a:pPr>
                <a:endParaRPr b="1">
                  <a:solidFill>
                    <a:prstClr val="black"/>
                  </a:solidFill>
                  <a:latin typeface="Arial" pitchFamily="34" charset="0"/>
                </a:endParaRPr>
              </a:p>
            </p:txBody>
          </p:sp>
        </p:grpSp>
        <p:sp>
          <p:nvSpPr>
            <p:cNvPr id="12" name="TextBox 12"/>
            <p:cNvSpPr txBox="1"/>
            <p:nvPr/>
          </p:nvSpPr>
          <p:spPr>
            <a:xfrm>
              <a:off x="639355" y="235191"/>
              <a:ext cx="20362091" cy="1698927"/>
            </a:xfrm>
            <a:prstGeom prst="rect">
              <a:avLst/>
            </a:prstGeom>
          </p:spPr>
          <p:txBody>
            <a:bodyPr lIns="0" tIns="0" rIns="0" bIns="0" rtlCol="0" anchor="t">
              <a:spAutoFit/>
            </a:bodyPr>
            <a:lstStyle/>
            <a:p>
              <a:pPr algn="just" defTabSz="914172">
                <a:lnSpc>
                  <a:spcPct val="120000"/>
                </a:lnSpc>
                <a:spcBef>
                  <a:spcPct val="0"/>
                </a:spcBef>
              </a:pPr>
              <a:r>
                <a:rPr lang="en-US" sz="3450" b="1">
                  <a:solidFill>
                    <a:srgbClr val="000000"/>
                  </a:solidFill>
                  <a:latin typeface="Arial" pitchFamily="34" charset="0"/>
                </a:rPr>
                <a:t>Quan sát hình và cho biết sự thụ tinh xảy ra ở đâu? Thai nhi được nuôi dưỡng ở đâu?</a:t>
              </a:r>
            </a:p>
          </p:txBody>
        </p:sp>
      </p:grpSp>
      <p:sp>
        <p:nvSpPr>
          <p:cNvPr id="13" name="TextBox 13"/>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Thụ</a:t>
            </a:r>
            <a:r>
              <a:rPr lang="en-US" sz="3450" b="1" dirty="0">
                <a:solidFill>
                  <a:srgbClr val="000000"/>
                </a:solidFill>
                <a:latin typeface="Arial" pitchFamily="34" charset="0"/>
              </a:rPr>
              <a:t> </a:t>
            </a:r>
            <a:r>
              <a:rPr lang="en-US" sz="3450" b="1" dirty="0" err="1">
                <a:solidFill>
                  <a:srgbClr val="000000"/>
                </a:solidFill>
                <a:latin typeface="Arial" pitchFamily="34" charset="0"/>
              </a:rPr>
              <a:t>tinh</a:t>
            </a:r>
            <a:endParaRPr lang="en-US" sz="3450" b="1" dirty="0">
              <a:solidFill>
                <a:srgbClr val="000000"/>
              </a:solidFill>
              <a:latin typeface="Arial" pitchFamily="34" charset="0"/>
            </a:endParaRPr>
          </a:p>
        </p:txBody>
      </p:sp>
      <p:grpSp>
        <p:nvGrpSpPr>
          <p:cNvPr id="14" name="Group 14"/>
          <p:cNvGrpSpPr/>
          <p:nvPr/>
        </p:nvGrpSpPr>
        <p:grpSpPr>
          <a:xfrm>
            <a:off x="2238578" y="4473172"/>
            <a:ext cx="13810848" cy="5711834"/>
            <a:chOff x="0" y="0"/>
            <a:chExt cx="18419261" cy="7615778"/>
          </a:xfrm>
        </p:grpSpPr>
        <p:sp>
          <p:nvSpPr>
            <p:cNvPr id="15" name="Freeform 15"/>
            <p:cNvSpPr/>
            <p:nvPr/>
          </p:nvSpPr>
          <p:spPr>
            <a:xfrm>
              <a:off x="0" y="0"/>
              <a:ext cx="14613417" cy="7551582"/>
            </a:xfrm>
            <a:custGeom>
              <a:avLst/>
              <a:gdLst/>
              <a:ahLst/>
              <a:cxnLst/>
              <a:rect l="l" t="t" r="r" b="b"/>
              <a:pathLst>
                <a:path w="14613417" h="7551582">
                  <a:moveTo>
                    <a:pt x="0" y="0"/>
                  </a:moveTo>
                  <a:lnTo>
                    <a:pt x="14613417" y="0"/>
                  </a:lnTo>
                  <a:lnTo>
                    <a:pt x="14613417" y="7551582"/>
                  </a:lnTo>
                  <a:lnTo>
                    <a:pt x="0" y="7551582"/>
                  </a:lnTo>
                  <a:lnTo>
                    <a:pt x="0" y="0"/>
                  </a:lnTo>
                  <a:close/>
                </a:path>
              </a:pathLst>
            </a:custGeom>
            <a:blipFill>
              <a:blip r:embed="rId6"/>
              <a:stretch>
                <a:fillRect/>
              </a:stretch>
            </a:blipFill>
          </p:spPr>
        </p:sp>
        <p:sp>
          <p:nvSpPr>
            <p:cNvPr id="16" name="Freeform 16"/>
            <p:cNvSpPr/>
            <p:nvPr/>
          </p:nvSpPr>
          <p:spPr>
            <a:xfrm rot="-5463653">
              <a:off x="13933255" y="1084096"/>
              <a:ext cx="2111723" cy="2105438"/>
            </a:xfrm>
            <a:custGeom>
              <a:avLst/>
              <a:gdLst/>
              <a:ahLst/>
              <a:cxnLst/>
              <a:rect l="l" t="t" r="r" b="b"/>
              <a:pathLst>
                <a:path w="2111723" h="2105438">
                  <a:moveTo>
                    <a:pt x="0" y="0"/>
                  </a:moveTo>
                  <a:lnTo>
                    <a:pt x="2111723" y="0"/>
                  </a:lnTo>
                  <a:lnTo>
                    <a:pt x="2111723" y="2105438"/>
                  </a:lnTo>
                  <a:lnTo>
                    <a:pt x="0" y="21054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TextBox 17"/>
            <p:cNvSpPr txBox="1"/>
            <p:nvPr/>
          </p:nvSpPr>
          <p:spPr>
            <a:xfrm>
              <a:off x="13703149" y="288003"/>
              <a:ext cx="4716112" cy="837836"/>
            </a:xfrm>
            <a:prstGeom prst="rect">
              <a:avLst/>
            </a:prstGeom>
          </p:spPr>
          <p:txBody>
            <a:bodyPr lIns="0" tIns="0" rIns="0" bIns="0" rtlCol="0" anchor="t">
              <a:spAutoFit/>
            </a:bodyPr>
            <a:lstStyle/>
            <a:p>
              <a:pPr algn="ctr" defTabSz="914172">
                <a:lnSpc>
                  <a:spcPts val="4899"/>
                </a:lnSpc>
              </a:pPr>
              <a:r>
                <a:rPr lang="en-US" sz="3450" b="1">
                  <a:solidFill>
                    <a:srgbClr val="9A0000"/>
                  </a:solidFill>
                  <a:latin typeface="Arial" pitchFamily="34" charset="0"/>
                </a:rPr>
                <a:t>SỰ THỤ TINH</a:t>
              </a:r>
            </a:p>
          </p:txBody>
        </p:sp>
        <p:sp>
          <p:nvSpPr>
            <p:cNvPr id="18" name="TextBox 18"/>
            <p:cNvSpPr txBox="1"/>
            <p:nvPr/>
          </p:nvSpPr>
          <p:spPr>
            <a:xfrm>
              <a:off x="0" y="6777942"/>
              <a:ext cx="4716112" cy="837836"/>
            </a:xfrm>
            <a:prstGeom prst="rect">
              <a:avLst/>
            </a:prstGeom>
          </p:spPr>
          <p:txBody>
            <a:bodyPr lIns="0" tIns="0" rIns="0" bIns="0" rtlCol="0" anchor="t">
              <a:spAutoFit/>
            </a:bodyPr>
            <a:lstStyle/>
            <a:p>
              <a:pPr algn="r" defTabSz="914172">
                <a:lnSpc>
                  <a:spcPts val="4899"/>
                </a:lnSpc>
              </a:pPr>
              <a:r>
                <a:rPr lang="en-US" sz="3450" b="1">
                  <a:solidFill>
                    <a:srgbClr val="9A0000"/>
                  </a:solidFill>
                  <a:latin typeface="Arial" pitchFamily="34" charset="0"/>
                </a:rPr>
                <a:t>SỰ THỤ THAI</a:t>
              </a:r>
            </a:p>
          </p:txBody>
        </p:sp>
        <p:sp>
          <p:nvSpPr>
            <p:cNvPr id="19" name="Freeform 19"/>
            <p:cNvSpPr/>
            <p:nvPr/>
          </p:nvSpPr>
          <p:spPr>
            <a:xfrm rot="5400000">
              <a:off x="4862482" y="5443002"/>
              <a:ext cx="2111723" cy="2105438"/>
            </a:xfrm>
            <a:custGeom>
              <a:avLst/>
              <a:gdLst/>
              <a:ahLst/>
              <a:cxnLst/>
              <a:rect l="l" t="t" r="r" b="b"/>
              <a:pathLst>
                <a:path w="2111723" h="2105438">
                  <a:moveTo>
                    <a:pt x="0" y="0"/>
                  </a:moveTo>
                  <a:lnTo>
                    <a:pt x="2111723" y="0"/>
                  </a:lnTo>
                  <a:lnTo>
                    <a:pt x="2111723" y="2105438"/>
                  </a:lnTo>
                  <a:lnTo>
                    <a:pt x="0" y="21054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spTree>
    <p:extLst>
      <p:ext uri="{BB962C8B-B14F-4D97-AF65-F5344CB8AC3E}">
        <p14:creationId xmlns:p14="http://schemas.microsoft.com/office/powerpoint/2010/main" val="2010816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solidFill>
                  <a:srgbClr val="C00000"/>
                </a:solidFill>
                <a:latin typeface="Times New Roman" pitchFamily="18" charset="0"/>
                <a:cs typeface="Times New Roman" pitchFamily="18" charset="0"/>
              </a:rPr>
              <a:t>Nội</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257300" y="2738438"/>
            <a:ext cx="16421100" cy="6527007"/>
          </a:xfrm>
        </p:spPr>
        <p:txBody>
          <a:bodyPr>
            <a:normAutofit/>
          </a:bodyPr>
          <a:lstStyle/>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Lậu</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2: </a:t>
            </a:r>
            <a:r>
              <a:rPr lang="en-US" sz="4000" dirty="0" err="1" smtClean="0">
                <a:solidFill>
                  <a:srgbClr val="7030A0"/>
                </a:solidFill>
                <a:latin typeface="Times New Roman" pitchFamily="18" charset="0"/>
                <a:cs typeface="Times New Roman" pitchFamily="18" charset="0"/>
              </a:rPr>
              <a:t>Giang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mai</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3: HIV/ AIDS</a:t>
            </a:r>
          </a:p>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4: </a:t>
            </a:r>
            <a:r>
              <a:rPr lang="en-US" sz="4000" dirty="0" err="1" smtClean="0">
                <a:solidFill>
                  <a:srgbClr val="7030A0"/>
                </a:solidFill>
                <a:latin typeface="Times New Roman" pitchFamily="18" charset="0"/>
                <a:cs typeface="Times New Roman" pitchFamily="18" charset="0"/>
              </a:rPr>
              <a:t>Sùi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mào</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gà</a:t>
            </a:r>
            <a:endParaRPr lang="en-US" sz="4000" dirty="0" smtClean="0">
              <a:solidFill>
                <a:srgbClr val="7030A0"/>
              </a:solidFill>
              <a:latin typeface="Times New Roman" pitchFamily="18" charset="0"/>
              <a:cs typeface="Times New Roman" pitchFamily="18" charset="0"/>
            </a:endParaRPr>
          </a:p>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thuyết</a:t>
            </a:r>
            <a:r>
              <a:rPr lang="en-US" sz="4000" dirty="0" smtClean="0">
                <a:solidFill>
                  <a:srgbClr val="7030A0"/>
                </a:solidFill>
                <a:latin typeface="Times New Roman" pitchFamily="18" charset="0"/>
                <a:cs typeface="Times New Roman" pitchFamily="18" charset="0"/>
              </a:rPr>
              <a:t> minh: ( 3 </a:t>
            </a:r>
            <a:r>
              <a:rPr lang="en-US" sz="4000" dirty="0" err="1" smtClean="0">
                <a:solidFill>
                  <a:srgbClr val="7030A0"/>
                </a:solidFill>
                <a:latin typeface="Times New Roman" pitchFamily="18" charset="0"/>
                <a:cs typeface="Times New Roman" pitchFamily="18" charset="0"/>
              </a:rPr>
              <a:t>phút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nguyên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nhân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triệu</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chứng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tác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hại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cách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phòng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tránh</a:t>
            </a:r>
            <a:r>
              <a:rPr lang="en-US" sz="4000" dirty="0" smtClean="0">
                <a:solidFill>
                  <a:srgbClr val="7030A0"/>
                </a:solidFill>
                <a:latin typeface="Times New Roman" pitchFamily="18" charset="0"/>
                <a:cs typeface="Times New Roman" pitchFamily="18" charset="0"/>
              </a:rPr>
              <a:t>.</a:t>
            </a:r>
          </a:p>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phản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biện</a:t>
            </a:r>
            <a:r>
              <a:rPr lang="en-US" sz="4000" dirty="0" smtClean="0">
                <a:solidFill>
                  <a:srgbClr val="7030A0"/>
                </a:solidFill>
                <a:latin typeface="Times New Roman" pitchFamily="18" charset="0"/>
                <a:cs typeface="Times New Roman" pitchFamily="18" charset="0"/>
              </a:rPr>
              <a:t>(1 </a:t>
            </a:r>
            <a:r>
              <a:rPr lang="en-US" sz="4000" dirty="0" err="1" smtClean="0">
                <a:solidFill>
                  <a:srgbClr val="7030A0"/>
                </a:solidFill>
                <a:latin typeface="Times New Roman" pitchFamily="18" charset="0"/>
                <a:cs typeface="Times New Roman" pitchFamily="18" charset="0"/>
              </a:rPr>
              <a:t>phút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Đặt</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câu</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hỏi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em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tâm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cho</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lời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khen</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góp</a:t>
            </a:r>
            <a:r>
              <a:rPr lang="en-US" sz="4000" dirty="0" smtClean="0">
                <a:solidFill>
                  <a:srgbClr val="7030A0"/>
                </a:solidFill>
                <a:latin typeface="Times New Roman" pitchFamily="18" charset="0"/>
                <a:cs typeface="Times New Roman" pitchFamily="18" charset="0"/>
              </a:rPr>
              <a:t> ý, 1 </a:t>
            </a:r>
            <a:r>
              <a:rPr lang="en-US" sz="4000" dirty="0" err="1" smtClean="0">
                <a:solidFill>
                  <a:srgbClr val="7030A0"/>
                </a:solidFill>
                <a:latin typeface="Times New Roman" pitchFamily="18" charset="0"/>
                <a:cs typeface="Times New Roman" pitchFamily="18" charset="0"/>
              </a:rPr>
              <a:t>nhận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xét</a:t>
            </a:r>
            <a:r>
              <a:rPr lang="en-US" sz="4000" dirty="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về</a:t>
            </a:r>
            <a:r>
              <a:rPr lang="en-US" sz="4000" dirty="0" smtClean="0">
                <a:solidFill>
                  <a:srgbClr val="7030A0"/>
                </a:solidFill>
                <a:latin typeface="Times New Roman" pitchFamily="18" charset="0"/>
                <a:cs typeface="Times New Roman" pitchFamily="18" charset="0"/>
              </a:rPr>
              <a:t> poster</a:t>
            </a: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4741248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7133" y="2632954"/>
            <a:ext cx="8617221" cy="7654046"/>
            <a:chOff x="1136378" y="257879"/>
            <a:chExt cx="10750821" cy="9762421"/>
          </a:xfrm>
        </p:grpSpPr>
        <p:sp>
          <p:nvSpPr>
            <p:cNvPr id="11" name="Rectangle 10"/>
            <p:cNvSpPr/>
            <p:nvPr/>
          </p:nvSpPr>
          <p:spPr>
            <a:xfrm>
              <a:off x="1136378" y="283104"/>
              <a:ext cx="10750821" cy="9737196"/>
            </a:xfrm>
            <a:prstGeom prst="rect">
              <a:avLst/>
            </a:prstGeom>
            <a:solidFill>
              <a:srgbClr val="FFCCCC">
                <a:alpha val="64000"/>
              </a:srgbClr>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36378" y="257879"/>
              <a:ext cx="10750821" cy="9762421"/>
              <a:chOff x="-12087225" y="-1409700"/>
              <a:chExt cx="16414825" cy="14744700"/>
            </a:xfrm>
          </p:grpSpPr>
          <p:pic>
            <p:nvPicPr>
              <p:cNvPr id="9218"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28657" t="49285" r="37512" b="36204"/>
              <a:stretch/>
            </p:blipFill>
            <p:spPr bwMode="auto">
              <a:xfrm>
                <a:off x="247650" y="5315433"/>
                <a:ext cx="4079950" cy="40952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50224"/>
              <a:stretch/>
            </p:blipFill>
            <p:spPr bwMode="auto">
              <a:xfrm>
                <a:off x="-12087225" y="-1409700"/>
                <a:ext cx="12392025" cy="14744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49283" r="66169" b="36206"/>
              <a:stretch/>
            </p:blipFill>
            <p:spPr bwMode="auto">
              <a:xfrm>
                <a:off x="304800" y="1638299"/>
                <a:ext cx="4022800" cy="4124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66169" t="50000" b="35489"/>
              <a:stretch/>
            </p:blipFill>
            <p:spPr bwMode="auto">
              <a:xfrm>
                <a:off x="247650" y="9391166"/>
                <a:ext cx="3891126" cy="390573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p:cNvSpPr txBox="1"/>
          <p:nvPr/>
        </p:nvSpPr>
        <p:spPr>
          <a:xfrm>
            <a:off x="9075223" y="4305300"/>
            <a:ext cx="8984177" cy="6001643"/>
          </a:xfrm>
          <a:prstGeom prst="rect">
            <a:avLst/>
          </a:prstGeom>
          <a:noFill/>
        </p:spPr>
        <p:txBody>
          <a:bodyPr wrap="square" rtlCol="0">
            <a:spAutoFit/>
          </a:bodyPr>
          <a:lstStyle/>
          <a:p>
            <a:r>
              <a:rPr lang="en-US" sz="3200" dirty="0" smtClean="0">
                <a:solidFill>
                  <a:srgbClr val="7030A0"/>
                </a:solidFill>
                <a:latin typeface="Times New Roman" pitchFamily="18" charset="0"/>
                <a:cs typeface="Times New Roman" pitchFamily="18" charset="0"/>
              </a:rPr>
              <a:t>- </a:t>
            </a:r>
            <a:r>
              <a:rPr lang="vi-VN" sz="3200" dirty="0" smtClean="0">
                <a:solidFill>
                  <a:srgbClr val="7030A0"/>
                </a:solidFill>
                <a:latin typeface="Times New Roman" pitchFamily="18" charset="0"/>
                <a:cs typeface="Times New Roman" pitchFamily="18" charset="0"/>
              </a:rPr>
              <a:t>Một </a:t>
            </a:r>
            <a:r>
              <a:rPr lang="vi-VN" sz="3200" dirty="0">
                <a:solidFill>
                  <a:srgbClr val="7030A0"/>
                </a:solidFill>
                <a:latin typeface="Times New Roman" pitchFamily="18" charset="0"/>
                <a:cs typeface="Times New Roman" pitchFamily="18" charset="0"/>
              </a:rPr>
              <a:t>số bệnh lây truyền qua đường tình dục phổ biến </a:t>
            </a:r>
            <a:r>
              <a:rPr lang="vi-VN" sz="3200" dirty="0" smtClean="0">
                <a:solidFill>
                  <a:srgbClr val="7030A0"/>
                </a:solidFill>
                <a:latin typeface="Times New Roman" pitchFamily="18" charset="0"/>
                <a:cs typeface="Times New Roman" pitchFamily="18" charset="0"/>
              </a:rPr>
              <a:t>như</a:t>
            </a:r>
            <a:r>
              <a:rPr lang="en-US" sz="3200" dirty="0" smtClean="0">
                <a:solidFill>
                  <a:srgbClr val="7030A0"/>
                </a:solidFill>
                <a:latin typeface="Times New Roman" pitchFamily="18" charset="0"/>
                <a:cs typeface="Times New Roman" pitchFamily="18" charset="0"/>
              </a:rPr>
              <a:t>:</a:t>
            </a: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B</a:t>
            </a:r>
            <a:r>
              <a:rPr lang="vi-VN" sz="3200" dirty="0" smtClean="0">
                <a:solidFill>
                  <a:srgbClr val="7030A0"/>
                </a:solidFill>
                <a:latin typeface="Times New Roman" pitchFamily="18" charset="0"/>
                <a:cs typeface="Times New Roman" pitchFamily="18" charset="0"/>
              </a:rPr>
              <a:t>ệnh </a:t>
            </a:r>
            <a:r>
              <a:rPr lang="vi-VN" sz="3200" dirty="0">
                <a:solidFill>
                  <a:srgbClr val="7030A0"/>
                </a:solidFill>
                <a:latin typeface="Times New Roman" pitchFamily="18" charset="0"/>
                <a:cs typeface="Times New Roman" pitchFamily="18" charset="0"/>
              </a:rPr>
              <a:t>giang </a:t>
            </a:r>
            <a:r>
              <a:rPr lang="vi-VN" sz="3200" dirty="0" smtClean="0">
                <a:solidFill>
                  <a:srgbClr val="7030A0"/>
                </a:solidFill>
                <a:latin typeface="Times New Roman" pitchFamily="18" charset="0"/>
                <a:cs typeface="Times New Roman" pitchFamily="18" charset="0"/>
              </a:rPr>
              <a:t>mai</a:t>
            </a:r>
            <a:endParaRPr lang="en-US" sz="3200" dirty="0" smtClean="0">
              <a:solidFill>
                <a:srgbClr val="7030A0"/>
              </a:solidFill>
              <a:latin typeface="Times New Roman" pitchFamily="18" charset="0"/>
              <a:cs typeface="Times New Roman" pitchFamily="18" charset="0"/>
            </a:endParaRPr>
          </a:p>
          <a:p>
            <a:pPr marL="457200" indent="-457200">
              <a:buFont typeface="Wingdings" pitchFamily="2" charset="2"/>
              <a:buChar char="ü"/>
            </a:pPr>
            <a:r>
              <a:rPr lang="vi-VN" sz="3200" dirty="0" smtClean="0">
                <a:solidFill>
                  <a:srgbClr val="7030A0"/>
                </a:solidFill>
                <a:latin typeface="Times New Roman" pitchFamily="18" charset="0"/>
                <a:cs typeface="Times New Roman" pitchFamily="18" charset="0"/>
              </a:rPr>
              <a:t> </a:t>
            </a:r>
            <a:r>
              <a:rPr lang="en-US" sz="3200" dirty="0" smtClean="0">
                <a:solidFill>
                  <a:srgbClr val="7030A0"/>
                </a:solidFill>
                <a:latin typeface="Times New Roman" pitchFamily="18" charset="0"/>
                <a:cs typeface="Times New Roman" pitchFamily="18" charset="0"/>
              </a:rPr>
              <a:t>B</a:t>
            </a:r>
            <a:r>
              <a:rPr lang="vi-VN" sz="3200" dirty="0" smtClean="0">
                <a:solidFill>
                  <a:srgbClr val="7030A0"/>
                </a:solidFill>
                <a:latin typeface="Times New Roman" pitchFamily="18" charset="0"/>
                <a:cs typeface="Times New Roman" pitchFamily="18" charset="0"/>
              </a:rPr>
              <a:t>ệnh lậu</a:t>
            </a:r>
            <a:endParaRPr lang="en-US" sz="3200" dirty="0" smtClean="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H</a:t>
            </a:r>
            <a:r>
              <a:rPr lang="vi-VN" sz="3200" dirty="0" smtClean="0">
                <a:solidFill>
                  <a:srgbClr val="7030A0"/>
                </a:solidFill>
                <a:latin typeface="Times New Roman" pitchFamily="18" charset="0"/>
                <a:cs typeface="Times New Roman" pitchFamily="18" charset="0"/>
              </a:rPr>
              <a:t>ội </a:t>
            </a:r>
            <a:r>
              <a:rPr lang="vi-VN" sz="3200" dirty="0">
                <a:solidFill>
                  <a:srgbClr val="7030A0"/>
                </a:solidFill>
                <a:latin typeface="Times New Roman" pitchFamily="18" charset="0"/>
                <a:cs typeface="Times New Roman" pitchFamily="18" charset="0"/>
              </a:rPr>
              <a:t>chứng </a:t>
            </a:r>
            <a:r>
              <a:rPr lang="vi-VN" sz="3200" dirty="0" smtClean="0">
                <a:solidFill>
                  <a:srgbClr val="7030A0"/>
                </a:solidFill>
                <a:latin typeface="Times New Roman" pitchFamily="18" charset="0"/>
                <a:cs typeface="Times New Roman" pitchFamily="18" charset="0"/>
              </a:rPr>
              <a:t>AIDS</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err="1" smtClean="0">
                <a:solidFill>
                  <a:srgbClr val="7030A0"/>
                </a:solidFill>
                <a:latin typeface="Times New Roman" pitchFamily="18" charset="0"/>
                <a:cs typeface="Times New Roman" pitchFamily="18" charset="0"/>
              </a:rPr>
              <a:t>Sùi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mào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gà</a:t>
            </a:r>
            <a:r>
              <a:rPr lang="vi-VN" sz="3200" dirty="0" smtClean="0">
                <a:solidFill>
                  <a:srgbClr val="7030A0"/>
                </a:solidFill>
                <a:latin typeface="Times New Roman" pitchFamily="18" charset="0"/>
                <a:cs typeface="Times New Roman" pitchFamily="18" charset="0"/>
              </a:rPr>
              <a:t> </a:t>
            </a:r>
            <a:endParaRPr lang="en-US" sz="3200" dirty="0" smtClean="0">
              <a:solidFill>
                <a:srgbClr val="7030A0"/>
              </a:solidFill>
              <a:latin typeface="Times New Roman" pitchFamily="18" charset="0"/>
              <a:cs typeface="Times New Roman" pitchFamily="18" charset="0"/>
            </a:endParaRPr>
          </a:p>
          <a:p>
            <a:r>
              <a:rPr lang="en-US" sz="3200" dirty="0" smtClean="0">
                <a:solidFill>
                  <a:srgbClr val="7030A0"/>
                </a:solidFill>
                <a:latin typeface="Times New Roman" pitchFamily="18" charset="0"/>
                <a:cs typeface="Times New Roman" pitchFamily="18" charset="0"/>
              </a:rPr>
              <a:t>- </a:t>
            </a:r>
            <a:r>
              <a:rPr lang="vi-VN" sz="3200" dirty="0" smtClean="0">
                <a:solidFill>
                  <a:srgbClr val="7030A0"/>
                </a:solidFill>
                <a:latin typeface="Times New Roman" pitchFamily="18" charset="0"/>
                <a:cs typeface="Times New Roman" pitchFamily="18" charset="0"/>
              </a:rPr>
              <a:t>Những </a:t>
            </a:r>
            <a:r>
              <a:rPr lang="vi-VN" sz="3200" dirty="0">
                <a:solidFill>
                  <a:srgbClr val="7030A0"/>
                </a:solidFill>
                <a:latin typeface="Times New Roman" pitchFamily="18" charset="0"/>
                <a:cs typeface="Times New Roman" pitchFamily="18" charset="0"/>
              </a:rPr>
              <a:t>loại bệnh này gây ảnh hưởng đến các cơ quan sinh dục và ảnh hưởng đến các hệ cơ quan khác trong cơ thể</a:t>
            </a:r>
            <a:r>
              <a:rPr lang="vi-VN" sz="3200" dirty="0" smtClean="0">
                <a:solidFill>
                  <a:srgbClr val="7030A0"/>
                </a:solidFill>
                <a:latin typeface="Times New Roman" pitchFamily="18" charset="0"/>
                <a:cs typeface="Times New Roman" pitchFamily="18" charset="0"/>
              </a:rPr>
              <a:t>.</a:t>
            </a:r>
            <a:endParaRPr lang="en-US" sz="3200" dirty="0" smtClean="0">
              <a:solidFill>
                <a:srgbClr val="7030A0"/>
              </a:solidFill>
              <a:latin typeface="Times New Roman" pitchFamily="18" charset="0"/>
              <a:cs typeface="Times New Roman" pitchFamily="18" charset="0"/>
            </a:endParaRP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một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số</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dấu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hiệu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thể</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nhận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biết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được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nhưng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một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số</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trường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hợp</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không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triệu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chứng</a:t>
            </a:r>
            <a:r>
              <a:rPr lang="en-US" sz="3200" dirty="0" smtClean="0">
                <a:solidFill>
                  <a:srgbClr val="7030A0"/>
                </a:solidFill>
                <a:latin typeface="Times New Roman" pitchFamily="18" charset="0"/>
                <a:cs typeface="Times New Roman" pitchFamily="18" charset="0"/>
              </a:rPr>
              <a:t>.</a:t>
            </a:r>
            <a:endParaRPr lang="vi-VN" sz="3200" dirty="0">
              <a:solidFill>
                <a:srgbClr val="7030A0"/>
              </a:solidFill>
              <a:latin typeface="Times New Roman" pitchFamily="18" charset="0"/>
              <a:cs typeface="Times New Roman" pitchFamily="18" charset="0"/>
            </a:endParaRPr>
          </a:p>
          <a:p>
            <a:endParaRPr lang="en-US" sz="3200" dirty="0">
              <a:solidFill>
                <a:srgbClr val="7030A0"/>
              </a:solidFill>
              <a:latin typeface="Times New Roman" pitchFamily="18" charset="0"/>
              <a:cs typeface="Times New Roman" pitchFamily="18" charset="0"/>
            </a:endParaRPr>
          </a:p>
        </p:txBody>
      </p:sp>
      <p:pic>
        <p:nvPicPr>
          <p:cNvPr id="1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89711"/>
          <a:stretch/>
        </p:blipFill>
        <p:spPr bwMode="auto">
          <a:xfrm>
            <a:off x="91047" y="-7620"/>
            <a:ext cx="17968353" cy="422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958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4000" dirty="0">
                <a:solidFill>
                  <a:srgbClr val="7030A0"/>
                </a:solidFill>
              </a:rPr>
              <a:t>Em hãy đề xuất một s</a:t>
            </a:r>
            <a:r>
              <a:rPr lang="en-US" sz="4000" dirty="0">
                <a:solidFill>
                  <a:srgbClr val="7030A0"/>
                </a:solidFill>
              </a:rPr>
              <a:t>ố</a:t>
            </a:r>
            <a:r>
              <a:rPr lang="vi-VN" sz="4000" dirty="0">
                <a:solidFill>
                  <a:srgbClr val="7030A0"/>
                </a:solidFill>
              </a:rPr>
              <a:t> biện pháp phòng chống các bệnh và bảo vệ sức khỏe sinh sản vị thành niên.</a:t>
            </a:r>
            <a:r>
              <a:rPr lang="en-US" sz="4000" dirty="0">
                <a:solidFill>
                  <a:srgbClr val="7030A0"/>
                </a:solidFill>
              </a:rPr>
              <a:t/>
            </a:r>
            <a:br>
              <a:rPr lang="en-US" sz="4000" dirty="0">
                <a:solidFill>
                  <a:srgbClr val="7030A0"/>
                </a:solidFill>
              </a:rPr>
            </a:br>
            <a:endParaRPr lang="en-US" sz="4000" dirty="0">
              <a:solidFill>
                <a:srgbClr val="7030A0"/>
              </a:solidFill>
            </a:endParaRPr>
          </a:p>
        </p:txBody>
      </p:sp>
      <p:pic>
        <p:nvPicPr>
          <p:cNvPr id="4"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 xmlns:asvg="http://schemas.microsoft.com/office/drawing/2016/SVG/main" xmlns:lc="http://schemas.openxmlformats.org/drawingml/2006/lockedCanvas" r:embed="rId5"/>
              </a:ext>
            </a:extLst>
          </a:blip>
          <a:stretch>
            <a:fillRect/>
          </a:stretch>
        </p:blipFill>
        <p:spPr>
          <a:xfrm>
            <a:off x="5562600" y="2019300"/>
            <a:ext cx="7314203" cy="7314203"/>
          </a:xfrm>
          <a:prstGeom prst="rect">
            <a:avLst/>
          </a:prstGeom>
        </p:spPr>
      </p:pic>
    </p:spTree>
    <p:extLst>
      <p:ext uri="{BB962C8B-B14F-4D97-AF65-F5344CB8AC3E}">
        <p14:creationId xmlns:p14="http://schemas.microsoft.com/office/powerpoint/2010/main" val="10069389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307" t="63247" r="-307" b="-27041"/>
          <a:stretch/>
        </p:blipFill>
        <p:spPr bwMode="auto">
          <a:xfrm>
            <a:off x="0" y="114300"/>
            <a:ext cx="11442636" cy="1744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71236" y="320040"/>
            <a:ext cx="6159564" cy="7478970"/>
          </a:xfrm>
          <a:prstGeom prst="rect">
            <a:avLst/>
          </a:prstGeom>
          <a:noFill/>
        </p:spPr>
        <p:txBody>
          <a:bodyPr wrap="square" rtlCol="0">
            <a:spAutoFit/>
          </a:bodyPr>
          <a:lstStyle/>
          <a:p>
            <a:r>
              <a:rPr lang="vi-VN" sz="4000" dirty="0">
                <a:solidFill>
                  <a:srgbClr val="7030A0"/>
                </a:solidFill>
                <a:latin typeface="Times New Roman" pitchFamily="18" charset="0"/>
                <a:cs typeface="Times New Roman" pitchFamily="18" charset="0"/>
              </a:rPr>
              <a:t>Các biện pháp bảo vệ sức khỏe sinh sản vị thành </a:t>
            </a:r>
            <a:r>
              <a:rPr lang="vi-VN" sz="4000" dirty="0" smtClean="0">
                <a:solidFill>
                  <a:srgbClr val="7030A0"/>
                </a:solidFill>
                <a:latin typeface="Times New Roman" pitchFamily="18" charset="0"/>
                <a:cs typeface="Times New Roman" pitchFamily="18" charset="0"/>
              </a:rPr>
              <a:t>niên</a:t>
            </a:r>
            <a:r>
              <a:rPr lang="en-US" sz="4000" dirty="0" smtClean="0">
                <a:solidFill>
                  <a:srgbClr val="7030A0"/>
                </a:solidFill>
                <a:latin typeface="Times New Roman" pitchFamily="18" charset="0"/>
                <a:cs typeface="Times New Roman" pitchFamily="18" charset="0"/>
              </a:rPr>
              <a:t>:</a:t>
            </a:r>
          </a:p>
          <a:p>
            <a:pPr marL="571500" indent="-571500">
              <a:buFont typeface="Wingdings" pitchFamily="2" charset="2"/>
              <a:buChar char="ü"/>
            </a:pPr>
            <a:r>
              <a:rPr lang="vi-VN" sz="4000" dirty="0" smtClean="0">
                <a:solidFill>
                  <a:srgbClr val="7030A0"/>
                </a:solidFill>
                <a:latin typeface="Times New Roman" pitchFamily="18" charset="0"/>
                <a:cs typeface="Times New Roman" pitchFamily="18" charset="0"/>
              </a:rPr>
              <a:t> </a:t>
            </a:r>
            <a:r>
              <a:rPr lang="en-US" sz="4000" dirty="0" smtClean="0">
                <a:solidFill>
                  <a:srgbClr val="7030A0"/>
                </a:solidFill>
                <a:latin typeface="Times New Roman" pitchFamily="18" charset="0"/>
                <a:cs typeface="Times New Roman" pitchFamily="18" charset="0"/>
              </a:rPr>
              <a:t>H</a:t>
            </a:r>
            <a:r>
              <a:rPr lang="vi-VN" sz="4000" dirty="0" smtClean="0">
                <a:solidFill>
                  <a:srgbClr val="7030A0"/>
                </a:solidFill>
                <a:latin typeface="Times New Roman" pitchFamily="18" charset="0"/>
                <a:cs typeface="Times New Roman" pitchFamily="18" charset="0"/>
              </a:rPr>
              <a:t>ình </a:t>
            </a:r>
            <a:r>
              <a:rPr lang="vi-VN" sz="4000" dirty="0">
                <a:solidFill>
                  <a:srgbClr val="7030A0"/>
                </a:solidFill>
                <a:latin typeface="Times New Roman" pitchFamily="18" charset="0"/>
                <a:cs typeface="Times New Roman" pitchFamily="18" charset="0"/>
              </a:rPr>
              <a:t>thành thói quen sống tốt, luyện tập thể dục, thể thao phù hợp, giữ gìn vệ sinh cơ quan sinh </a:t>
            </a:r>
            <a:r>
              <a:rPr lang="vi-VN" sz="4000" dirty="0" smtClean="0">
                <a:solidFill>
                  <a:srgbClr val="7030A0"/>
                </a:solidFill>
                <a:latin typeface="Times New Roman" pitchFamily="18" charset="0"/>
                <a:cs typeface="Times New Roman" pitchFamily="18" charset="0"/>
              </a:rPr>
              <a:t>dục</a:t>
            </a:r>
            <a:r>
              <a:rPr lang="en-US" sz="4000" dirty="0">
                <a:solidFill>
                  <a:srgbClr val="7030A0"/>
                </a:solidFill>
                <a:latin typeface="Times New Roman" pitchFamily="18" charset="0"/>
                <a:cs typeface="Times New Roman" pitchFamily="18" charset="0"/>
              </a:rPr>
              <a:t>.</a:t>
            </a:r>
            <a:endParaRPr lang="en-US" sz="4000" dirty="0" smtClean="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smtClean="0">
                <a:solidFill>
                  <a:srgbClr val="7030A0"/>
                </a:solidFill>
                <a:latin typeface="Times New Roman" pitchFamily="18" charset="0"/>
                <a:cs typeface="Times New Roman" pitchFamily="18" charset="0"/>
              </a:rPr>
              <a:t>Kiểm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tra</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sức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khỏe</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định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kỳ</a:t>
            </a:r>
            <a:endParaRPr lang="en-US" sz="4000" dirty="0" smtClean="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hệ</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tình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dục</a:t>
            </a:r>
            <a:r>
              <a:rPr lang="en-US" sz="4000" dirty="0" smtClean="0">
                <a:solidFill>
                  <a:srgbClr val="7030A0"/>
                </a:solidFill>
                <a:latin typeface="Times New Roman" pitchFamily="18" charset="0"/>
                <a:cs typeface="Times New Roman" pitchFamily="18" charset="0"/>
              </a:rPr>
              <a:t> an </a:t>
            </a:r>
            <a:r>
              <a:rPr lang="en-US" sz="4000" dirty="0" err="1" smtClean="0">
                <a:solidFill>
                  <a:srgbClr val="7030A0"/>
                </a:solidFill>
                <a:latin typeface="Times New Roman" pitchFamily="18" charset="0"/>
                <a:cs typeface="Times New Roman" pitchFamily="18" charset="0"/>
              </a:rPr>
              <a:t>toàn</a:t>
            </a:r>
            <a:endParaRPr lang="en-US" sz="4000" dirty="0" smtClean="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hệ</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với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đối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tác</a:t>
            </a:r>
            <a:r>
              <a:rPr lang="en-US" sz="4000" dirty="0" smtClean="0">
                <a:solidFill>
                  <a:srgbClr val="7030A0"/>
                </a:solidFill>
                <a:latin typeface="Times New Roman" pitchFamily="18" charset="0"/>
                <a:cs typeface="Times New Roman" pitchFamily="18" charset="0"/>
              </a:rPr>
              <a:t> an </a:t>
            </a:r>
            <a:r>
              <a:rPr lang="en-US" sz="4000" dirty="0" err="1" smtClean="0">
                <a:solidFill>
                  <a:srgbClr val="7030A0"/>
                </a:solidFill>
                <a:latin typeface="Times New Roman" pitchFamily="18" charset="0"/>
                <a:cs typeface="Times New Roman" pitchFamily="18" charset="0"/>
              </a:rPr>
              <a:t>toàn</a:t>
            </a:r>
            <a:endParaRPr lang="vi-VN" sz="4000" dirty="0">
              <a:solidFill>
                <a:srgbClr val="7030A0"/>
              </a:solidFill>
              <a:latin typeface="Times New Roman" pitchFamily="18" charset="0"/>
              <a:cs typeface="Times New Roman" pitchFamily="18" charset="0"/>
            </a:endParaRPr>
          </a:p>
          <a:p>
            <a:endParaRPr lang="en-US" sz="4000" dirty="0">
              <a:solidFill>
                <a:srgbClr val="7030A0"/>
              </a:solidFill>
            </a:endParaRPr>
          </a:p>
        </p:txBody>
      </p:sp>
    </p:spTree>
    <p:extLst>
      <p:ext uri="{BB962C8B-B14F-4D97-AF65-F5344CB8AC3E}">
        <p14:creationId xmlns:p14="http://schemas.microsoft.com/office/powerpoint/2010/main" val="38031320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403571"/>
            <a:ext cx="14905894" cy="4401205"/>
          </a:xfrm>
          <a:prstGeom prst="rect">
            <a:avLst/>
          </a:prstGeom>
          <a:noFill/>
        </p:spPr>
        <p:txBody>
          <a:bodyPr wrap="square" rtlCol="0">
            <a:spAutoFit/>
          </a:bodyPr>
          <a:lstStyle/>
          <a:p>
            <a:pPr marL="742950" indent="-742950">
              <a:buAutoNum type="arabicPeriod"/>
            </a:pPr>
            <a:r>
              <a:rPr lang="vi-VN" sz="4000" dirty="0">
                <a:solidFill>
                  <a:schemeClr val="bg1"/>
                </a:solidFill>
                <a:latin typeface="Times New Roman" pitchFamily="18" charset="0"/>
                <a:cs typeface="Times New Roman" pitchFamily="18" charset="0"/>
              </a:rPr>
              <a:t>Một số bệnh lây truyền qua đường tình dục phổ biến như bệnh giang mai, bệnh lậu, hội chứng AIDS,… Những loại bệnh này gây ảnh hưởng đến các cơ quan sinh dục và ảnh hưởng đến các hệ cơ quan khác trong cơ thể.</a:t>
            </a:r>
          </a:p>
          <a:p>
            <a:pPr marL="742950" indent="-742950">
              <a:buAutoNum type="arabicPeriod"/>
            </a:pPr>
            <a:r>
              <a:rPr lang="vi-VN" sz="4000" dirty="0">
                <a:solidFill>
                  <a:schemeClr val="bg1"/>
                </a:solidFill>
                <a:latin typeface="Times New Roman" pitchFamily="18" charset="0"/>
                <a:cs typeface="Times New Roman" pitchFamily="18" charset="0"/>
              </a:rPr>
              <a:t>Các biện pháp bảo vệ sức khỏe sinh sản vị thành niên: hình thành thói quen sống tốt, luyện tập thể dục, thể thao phù hợp, giữ gìn vệ sinh cơ quan sinh dục,… </a:t>
            </a:r>
          </a:p>
        </p:txBody>
      </p:sp>
      <p:sp>
        <p:nvSpPr>
          <p:cNvPr id="14" name="文本框 32"/>
          <p:cNvSpPr txBox="1"/>
          <p:nvPr/>
        </p:nvSpPr>
        <p:spPr>
          <a:xfrm>
            <a:off x="2094614" y="498008"/>
            <a:ext cx="16156172" cy="1569660"/>
          </a:xfrm>
          <a:prstGeom prst="rect">
            <a:avLst/>
          </a:prstGeom>
          <a:noFill/>
        </p:spPr>
        <p:txBody>
          <a:bodyPr wrap="square" rtlCol="0">
            <a:spAutoFit/>
          </a:bodyPr>
          <a:lstStyle/>
          <a:p>
            <a:pPr lvl="0" defTabSz="1371600">
              <a:defRPr/>
            </a:pPr>
            <a:r>
              <a:rPr kumimoji="0" lang="en-US" altLang="zh-CN" sz="4600" b="1" i="0" u="none" strike="noStrike" kern="1200" cap="none" spc="0" normalizeH="0" baseline="0" noProof="0" dirty="0" smtClean="0">
                <a:ln>
                  <a:noFill/>
                </a:ln>
                <a:solidFill>
                  <a:srgbClr val="7030A0"/>
                </a:solidFill>
                <a:effectLst/>
                <a:uLnTx/>
                <a:uFillTx/>
                <a:latin typeface="Times New Roman" pitchFamily="18" charset="0"/>
                <a:ea typeface="Tiffany" pitchFamily="18" charset="0"/>
                <a:cs typeface="Times New Roman" pitchFamily="18" charset="0"/>
              </a:rPr>
              <a:t>IV.</a:t>
            </a:r>
            <a:r>
              <a:rPr kumimoji="0" lang="en-US" altLang="zh-CN" sz="4600" b="1" i="0" u="none" strike="noStrike" kern="1200" cap="none" spc="0" normalizeH="0" noProof="0" dirty="0" smtClean="0">
                <a:ln>
                  <a:noFill/>
                </a:ln>
                <a:solidFill>
                  <a:srgbClr val="7030A0"/>
                </a:solidFill>
                <a:effectLst/>
                <a:uLnTx/>
                <a:uFillTx/>
                <a:latin typeface="Times New Roman" pitchFamily="18" charset="0"/>
                <a:ea typeface="Tiffany" pitchFamily="18" charset="0"/>
                <a:cs typeface="Times New Roman" pitchFamily="18" charset="0"/>
              </a:rPr>
              <a:t> </a:t>
            </a:r>
            <a:r>
              <a:rPr lang="en-US" altLang="zh-CN" sz="4800" b="1" noProof="0" dirty="0" err="1">
                <a:solidFill>
                  <a:srgbClr val="7030A0"/>
                </a:solidFill>
                <a:latin typeface="Times New Roman" pitchFamily="18" charset="0"/>
                <a:ea typeface="Tiffany" pitchFamily="18" charset="0"/>
                <a:cs typeface="Times New Roman" pitchFamily="18" charset="0"/>
              </a:rPr>
              <a:t>M</a:t>
            </a:r>
            <a:r>
              <a:rPr lang="en-US" sz="4800" b="1" dirty="0" err="1" smtClean="0">
                <a:solidFill>
                  <a:srgbClr val="7030A0"/>
                </a:solidFill>
                <a:latin typeface="Times New Roman" pitchFamily="18" charset="0"/>
                <a:ea typeface="Tiffany" pitchFamily="18" charset="0"/>
                <a:cs typeface="Times New Roman" pitchFamily="18" charset="0"/>
              </a:rPr>
              <a:t>ột</a:t>
            </a:r>
            <a:r>
              <a:rPr lang="en-US" sz="4800" b="1" dirty="0" smtClean="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số</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bệnh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lây</a:t>
            </a:r>
            <a:r>
              <a:rPr lang="en-US" sz="4800" b="1" dirty="0">
                <a:solidFill>
                  <a:srgbClr val="7030A0"/>
                </a:solidFill>
                <a:latin typeface="Times New Roman" pitchFamily="18" charset="0"/>
                <a:ea typeface="Tiffany" pitchFamily="18" charset="0"/>
                <a:cs typeface="Times New Roman" pitchFamily="18" charset="0"/>
              </a:rPr>
              <a:t> qua </a:t>
            </a:r>
            <a:r>
              <a:rPr lang="en-US" sz="4800" b="1" dirty="0" err="1">
                <a:solidFill>
                  <a:srgbClr val="7030A0"/>
                </a:solidFill>
                <a:latin typeface="Times New Roman" pitchFamily="18" charset="0"/>
                <a:ea typeface="Tiffany" pitchFamily="18" charset="0"/>
                <a:cs typeface="Times New Roman" pitchFamily="18" charset="0"/>
              </a:rPr>
              <a:t>đường</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tình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dục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và</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bảo</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smtClean="0">
                <a:solidFill>
                  <a:srgbClr val="7030A0"/>
                </a:solidFill>
                <a:latin typeface="Times New Roman" pitchFamily="18" charset="0"/>
                <a:ea typeface="Tiffany" pitchFamily="18" charset="0"/>
                <a:cs typeface="Times New Roman" pitchFamily="18" charset="0"/>
              </a:rPr>
              <a:t>vệ</a:t>
            </a:r>
            <a:endParaRPr lang="en-US" sz="4800" b="1" dirty="0" smtClean="0">
              <a:solidFill>
                <a:srgbClr val="7030A0"/>
              </a:solidFill>
              <a:latin typeface="Times New Roman" pitchFamily="18" charset="0"/>
              <a:ea typeface="Tiffany" pitchFamily="18" charset="0"/>
              <a:cs typeface="Times New Roman" pitchFamily="18" charset="0"/>
            </a:endParaRPr>
          </a:p>
          <a:p>
            <a:pPr lvl="0" defTabSz="1371600">
              <a:defRPr/>
            </a:pPr>
            <a:r>
              <a:rPr lang="en-US" sz="4800" b="1" dirty="0" smtClean="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sức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khỏe</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sinh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sản</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vị</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thành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niên</a:t>
            </a:r>
            <a:endParaRPr kumimoji="0" lang="zh-CN" altLang="en-US" sz="4600" b="1" i="0" u="none" strike="noStrike" kern="1200" cap="none" spc="0" normalizeH="0" baseline="0" noProof="0" dirty="0">
              <a:ln>
                <a:noFill/>
              </a:ln>
              <a:solidFill>
                <a:srgbClr val="7030A0"/>
              </a:solidFill>
              <a:effectLst/>
              <a:uLnTx/>
              <a:uFillTx/>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Nơi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nuôi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dưỡng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và</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phát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triển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thai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nhi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là</a:t>
            </a:r>
            <a:r>
              <a:rPr lang="en-US" sz="4400" dirty="0" smtClean="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smtClean="0">
                <a:latin typeface="Times New Roman" pitchFamily="18" charset="0"/>
                <a:cs typeface="Times New Roman" pitchFamily="18" charset="0"/>
              </a:rPr>
              <a:t>buồng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tử</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cung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smtClean="0">
                <a:latin typeface="Times New Roman" pitchFamily="18" charset="0"/>
                <a:cs typeface="Times New Roman" pitchFamily="18" charset="0"/>
              </a:rPr>
              <a:t>vòi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âm</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đạo</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smtClean="0">
                <a:latin typeface="Times New Roman" pitchFamily="18" charset="0"/>
                <a:cs typeface="Times New Roman" pitchFamily="18" charset="0"/>
              </a:rPr>
              <a:t>LUYỆN TẬP</a:t>
            </a:r>
            <a:endParaRPr lang="en-US" sz="4800" dirty="0">
              <a:latin typeface="Times New Roman" pitchFamily="18" charset="0"/>
              <a:cs typeface="Times New Roman" pitchFamily="18" charset="0"/>
            </a:endParaRPr>
          </a:p>
        </p:txBody>
      </p:sp>
      <p:sp>
        <p:nvSpPr>
          <p:cNvPr id="4" name="Oval 3"/>
          <p:cNvSpPr/>
          <p:nvPr/>
        </p:nvSpPr>
        <p:spPr>
          <a:xfrm>
            <a:off x="1066800" y="51435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8937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2C843-1DD2-3E06-BAD4-6A022EAD5BFE}"/>
              </a:ext>
            </a:extLst>
          </p:cNvPr>
          <p:cNvSpPr>
            <a:spLocks noGrp="1"/>
          </p:cNvSpPr>
          <p:nvPr>
            <p:ph idx="1"/>
          </p:nvPr>
        </p:nvSpPr>
        <p:spPr>
          <a:xfrm>
            <a:off x="762000" y="1041796"/>
            <a:ext cx="166497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2:</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Nơi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trùng</a:t>
            </a:r>
            <a:r>
              <a:rPr lang="en-US" sz="4000" dirty="0" smtClean="0">
                <a:latin typeface="Times New Roman" pitchFamily="18" charset="0"/>
                <a:cs typeface="Times New Roman" pitchFamily="18" charset="0"/>
              </a:rPr>
              <a:t> ở </a:t>
            </a:r>
            <a:r>
              <a:rPr lang="en-US" sz="4000" dirty="0" err="1" smtClean="0">
                <a:latin typeface="Times New Roman" pitchFamily="18" charset="0"/>
                <a:cs typeface="Times New Roman" pitchFamily="18" charset="0"/>
              </a:rPr>
              <a:t>nam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giới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a:t>
            </a:r>
            <a:r>
              <a:rPr lang="en-US" sz="4000" dirty="0" smtClean="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0" indent="0">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dương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vật</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0" indent="0">
              <a:buNone/>
            </a:pPr>
            <a:r>
              <a:rPr lang="en-US" sz="4000" dirty="0" smtClean="0">
                <a:latin typeface="Times New Roman" pitchFamily="18" charset="0"/>
                <a:cs typeface="Times New Roman" pitchFamily="18" charset="0"/>
              </a:rPr>
              <a:t>B. </a:t>
            </a:r>
            <a:r>
              <a:rPr lang="en-US" sz="4000" dirty="0" err="1" smtClean="0">
                <a:latin typeface="Times New Roman" pitchFamily="18" charset="0"/>
                <a:cs typeface="Times New Roman" pitchFamily="18" charset="0"/>
              </a:rPr>
              <a:t>túi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C. </a:t>
            </a:r>
            <a:r>
              <a:rPr lang="en-US" sz="4000" dirty="0" err="1" smtClean="0">
                <a:latin typeface="Times New Roman" pitchFamily="18" charset="0"/>
                <a:cs typeface="Times New Roman" pitchFamily="18" charset="0"/>
              </a:rPr>
              <a:t>ống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dẫn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0" indent="0">
              <a:buNone/>
            </a:pPr>
            <a:r>
              <a:rPr lang="en-US" sz="4000" dirty="0" smtClean="0">
                <a:latin typeface="Times New Roman" pitchFamily="18" charset="0"/>
                <a:cs typeface="Times New Roman" pitchFamily="18" charset="0"/>
              </a:rPr>
              <a:t>D</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hoàn</a:t>
            </a:r>
            <a:endParaRPr lang="en-US" sz="4000" dirty="0">
              <a:latin typeface="Times New Roman" pitchFamily="18" charset="0"/>
              <a:cs typeface="Times New Roman" pitchFamily="18" charset="0"/>
            </a:endParaRPr>
          </a:p>
        </p:txBody>
      </p:sp>
      <p:sp>
        <p:nvSpPr>
          <p:cNvPr id="5" name="Oval 4"/>
          <p:cNvSpPr/>
          <p:nvPr/>
        </p:nvSpPr>
        <p:spPr>
          <a:xfrm>
            <a:off x="762000" y="4686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78754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B3F4F3-39DE-8EFB-9AF5-433A9554BF6E}"/>
              </a:ext>
            </a:extLst>
          </p:cNvPr>
          <p:cNvSpPr>
            <a:spLocks noGrp="1"/>
          </p:cNvSpPr>
          <p:nvPr>
            <p:ph idx="1"/>
          </p:nvPr>
        </p:nvSpPr>
        <p:spPr>
          <a:xfrm>
            <a:off x="1158240" y="2400300"/>
            <a:ext cx="157734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3:</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trình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thụ</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xảy</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khi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nào</a:t>
            </a:r>
            <a:r>
              <a:rPr lang="en-US" sz="4000" dirty="0" smtClean="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Có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hiện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tượng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xuất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trùng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gặp</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trứng</a:t>
            </a:r>
            <a:endParaRPr lang="en-US" sz="4000" dirty="0" smtClean="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Trứng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tổ</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ở 2/3 </a:t>
            </a:r>
            <a:r>
              <a:rPr lang="en-US" sz="4000" dirty="0" err="1" smtClean="0">
                <a:latin typeface="Times New Roman" pitchFamily="18" charset="0"/>
                <a:cs typeface="Times New Roman" pitchFamily="18" charset="0"/>
              </a:rPr>
              <a:t>vòi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trứng</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Trứng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tổ</a:t>
            </a:r>
            <a:r>
              <a:rPr lang="en-US" sz="4000" dirty="0" smtClean="0">
                <a:latin typeface="Times New Roman" pitchFamily="18" charset="0"/>
                <a:cs typeface="Times New Roman" pitchFamily="18" charset="0"/>
              </a:rPr>
              <a:t> ở </a:t>
            </a:r>
            <a:r>
              <a:rPr lang="en-US" sz="4000" dirty="0" err="1" smtClean="0">
                <a:latin typeface="Times New Roman" pitchFamily="18" charset="0"/>
                <a:cs typeface="Times New Roman" pitchFamily="18" charset="0"/>
              </a:rPr>
              <a:t>tử</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cung</a:t>
            </a: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p:txBody>
      </p:sp>
      <p:sp>
        <p:nvSpPr>
          <p:cNvPr id="3" name="Oval 2"/>
          <p:cNvSpPr/>
          <p:nvPr/>
        </p:nvSpPr>
        <p:spPr>
          <a:xfrm>
            <a:off x="1143000" y="4610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126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5F6A69-5BB1-6A25-DFE1-C8621ABC2455}"/>
              </a:ext>
            </a:extLst>
          </p:cNvPr>
          <p:cNvSpPr>
            <a:spLocks noGrp="1"/>
          </p:cNvSpPr>
          <p:nvPr>
            <p:ph idx="1"/>
          </p:nvPr>
        </p:nvSpPr>
        <p:spPr>
          <a:xfrm>
            <a:off x="1257300" y="2807493"/>
            <a:ext cx="15773400" cy="6527007"/>
          </a:xfrm>
        </p:spPr>
        <p:txBody>
          <a:bodyPr>
            <a:norm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4:</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Khi nào sự thụ thai xảy ra?</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được thụ tinh bám vào làm tổ ở tử cung</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rụng vào tử cung</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đã được thụ tinh</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làm tổ ở 1/3 vòi trứng</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219200" y="4152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669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5:</a:t>
            </a:r>
            <a:r>
              <a:rPr lang="en-US" sz="4000" dirty="0">
                <a:latin typeface="Times New Roman" pitchFamily="18" charset="0"/>
                <a:cs typeface="Times New Roman" pitchFamily="18" charset="0"/>
              </a:rPr>
              <a:t> </a:t>
            </a:r>
            <a:r>
              <a:rPr lang="vi-VN" sz="4000" dirty="0" smtClean="0">
                <a:latin typeface="Times New Roman" pitchFamily="18" charset="0"/>
                <a:cs typeface="Times New Roman" pitchFamily="18" charset="0"/>
              </a:rPr>
              <a:t>Nên </a:t>
            </a:r>
            <a:r>
              <a:rPr lang="vi-VN" sz="4000" dirty="0">
                <a:latin typeface="Times New Roman" pitchFamily="18" charset="0"/>
                <a:cs typeface="Times New Roman" pitchFamily="18" charset="0"/>
              </a:rPr>
              <a:t>mang thai vào độ tuổi nào</a:t>
            </a:r>
            <a:r>
              <a:rPr lang="vi-VN" sz="4000" dirty="0" smtClean="0">
                <a:latin typeface="Times New Roman" pitchFamily="18" charset="0"/>
                <a:cs typeface="Times New Roman" pitchFamily="18" charset="0"/>
              </a:rPr>
              <a:t>?</a:t>
            </a:r>
            <a:endParaRPr lang="en-US" sz="4000" dirty="0" smtClean="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Khi </a:t>
            </a:r>
            <a:r>
              <a:rPr lang="vi-VN" sz="4000" dirty="0">
                <a:latin typeface="Times New Roman" pitchFamily="18" charset="0"/>
                <a:cs typeface="Times New Roman" pitchFamily="18" charset="0"/>
              </a:rPr>
              <a:t>vừa có kinh nguyệt, vì lúc đó khả năng sinh sản cao nhất.</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Khi </a:t>
            </a:r>
            <a:r>
              <a:rPr lang="vi-VN" sz="4000" dirty="0">
                <a:latin typeface="Times New Roman" pitchFamily="18" charset="0"/>
                <a:cs typeface="Times New Roman" pitchFamily="18" charset="0"/>
              </a:rPr>
              <a:t>đủ 18 tuổi, vì lúc đó cơ thể khoẻ mạnh nhất.</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Từ </a:t>
            </a:r>
            <a:r>
              <a:rPr lang="vi-VN" sz="4000" dirty="0">
                <a:latin typeface="Times New Roman" pitchFamily="18" charset="0"/>
                <a:cs typeface="Times New Roman" pitchFamily="18" charset="0"/>
              </a:rPr>
              <a:t>20-35 tuổi, vì lúc đó đảm bảo về sức khoẻ, kiến thức, tài chính.</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Khi </a:t>
            </a:r>
            <a:r>
              <a:rPr lang="vi-VN" sz="4000" dirty="0">
                <a:latin typeface="Times New Roman" pitchFamily="18" charset="0"/>
                <a:cs typeface="Times New Roman" pitchFamily="18" charset="0"/>
              </a:rPr>
              <a:t>sắp mãn kinh, vì lúc đó có nhiều thời gian rảnh rỗi.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99060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2713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II. THỤ TINH VÀ THỤ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5053369" y="15113"/>
            <a:ext cx="3264864" cy="2057400"/>
          </a:xfrm>
          <a:custGeom>
            <a:avLst/>
            <a:gdLst/>
            <a:ahLst/>
            <a:cxnLst/>
            <a:rect l="l" t="t" r="r" b="b"/>
            <a:pathLst>
              <a:path w="3265714" h="2057400">
                <a:moveTo>
                  <a:pt x="0" y="0"/>
                </a:moveTo>
                <a:lnTo>
                  <a:pt x="3265714" y="0"/>
                </a:lnTo>
                <a:lnTo>
                  <a:pt x="3265714"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1030815" y="2604326"/>
            <a:ext cx="16226373" cy="2221271"/>
            <a:chOff x="0" y="0"/>
            <a:chExt cx="21640800" cy="2961694"/>
          </a:xfrm>
        </p:grpSpPr>
        <p:grpSp>
          <p:nvGrpSpPr>
            <p:cNvPr id="9" name="Group 9"/>
            <p:cNvGrpSpPr/>
            <p:nvPr/>
          </p:nvGrpSpPr>
          <p:grpSpPr>
            <a:xfrm>
              <a:off x="0" y="0"/>
              <a:ext cx="21640800" cy="2961694"/>
              <a:chOff x="0" y="0"/>
              <a:chExt cx="4274726" cy="585026"/>
            </a:xfrm>
          </p:grpSpPr>
          <p:sp>
            <p:nvSpPr>
              <p:cNvPr id="10" name="Freeform 10"/>
              <p:cNvSpPr/>
              <p:nvPr/>
            </p:nvSpPr>
            <p:spPr>
              <a:xfrm>
                <a:off x="0" y="0"/>
                <a:ext cx="4274726" cy="585026"/>
              </a:xfrm>
              <a:custGeom>
                <a:avLst/>
                <a:gdLst/>
                <a:ahLst/>
                <a:cxnLst/>
                <a:rect l="l" t="t" r="r" b="b"/>
                <a:pathLst>
                  <a:path w="4274726" h="585026">
                    <a:moveTo>
                      <a:pt x="24327" y="0"/>
                    </a:moveTo>
                    <a:lnTo>
                      <a:pt x="4250399" y="0"/>
                    </a:lnTo>
                    <a:cubicBezTo>
                      <a:pt x="4263834" y="0"/>
                      <a:pt x="4274726" y="10891"/>
                      <a:pt x="4274726" y="24327"/>
                    </a:cubicBezTo>
                    <a:lnTo>
                      <a:pt x="4274726" y="560699"/>
                    </a:lnTo>
                    <a:cubicBezTo>
                      <a:pt x="4274726" y="574135"/>
                      <a:pt x="4263834" y="585026"/>
                      <a:pt x="4250399" y="585026"/>
                    </a:cubicBezTo>
                    <a:lnTo>
                      <a:pt x="24327" y="585026"/>
                    </a:lnTo>
                    <a:cubicBezTo>
                      <a:pt x="10891" y="585026"/>
                      <a:pt x="0" y="574135"/>
                      <a:pt x="0" y="560699"/>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47625"/>
                <a:ext cx="812800" cy="860425"/>
              </a:xfrm>
              <a:prstGeom prst="rect">
                <a:avLst/>
              </a:prstGeom>
            </p:spPr>
            <p:txBody>
              <a:bodyPr lIns="76200" tIns="76200" rIns="76200" bIns="76200" rtlCol="0" anchor="ctr"/>
              <a:lstStyle/>
              <a:p>
                <a:pPr algn="ctr" defTabSz="914172">
                  <a:lnSpc>
                    <a:spcPts val="3359"/>
                  </a:lnSpc>
                </a:pPr>
                <a:endParaRPr>
                  <a:solidFill>
                    <a:prstClr val="black"/>
                  </a:solidFill>
                  <a:latin typeface="Arial" pitchFamily="34" charset="0"/>
                </a:endParaRPr>
              </a:p>
            </p:txBody>
          </p:sp>
        </p:grpSp>
        <p:sp>
          <p:nvSpPr>
            <p:cNvPr id="12" name="TextBox 12"/>
            <p:cNvSpPr txBox="1"/>
            <p:nvPr/>
          </p:nvSpPr>
          <p:spPr>
            <a:xfrm>
              <a:off x="639355" y="235191"/>
              <a:ext cx="20362091" cy="2548389"/>
            </a:xfrm>
            <a:prstGeom prst="rect">
              <a:avLst/>
            </a:prstGeom>
          </p:spPr>
          <p:txBody>
            <a:bodyPr lIns="0" tIns="0" rIns="0" bIns="0" rtlCol="0" anchor="t">
              <a:spAutoFit/>
            </a:bodyPr>
            <a:lstStyle/>
            <a:p>
              <a:pPr algn="just" defTabSz="914172">
                <a:lnSpc>
                  <a:spcPct val="120000"/>
                </a:lnSpc>
                <a:spcBef>
                  <a:spcPct val="0"/>
                </a:spcBef>
              </a:pPr>
              <a:r>
                <a:rPr lang="en-US" sz="3450" b="1">
                  <a:solidFill>
                    <a:srgbClr val="000000"/>
                  </a:solidFill>
                  <a:latin typeface="Arial" pitchFamily="34" charset="0"/>
                </a:rPr>
                <a:t>Khi tinh dịch được phóng vào âm đạo, tinh trùng di chuyển đến tử cung, rồi đến ống dẫn trứng. Tại đây, nếu tinh trùng gặp trứng vào thời điểm thích hợp, sẽ xảy ra hiện tượng thụ tinh</a:t>
              </a:r>
            </a:p>
          </p:txBody>
        </p:sp>
      </p:grpSp>
      <p:grpSp>
        <p:nvGrpSpPr>
          <p:cNvPr id="13" name="Group 13"/>
          <p:cNvGrpSpPr/>
          <p:nvPr/>
        </p:nvGrpSpPr>
        <p:grpSpPr>
          <a:xfrm>
            <a:off x="1030815" y="5092296"/>
            <a:ext cx="11787264" cy="4877047"/>
            <a:chOff x="0" y="0"/>
            <a:chExt cx="15720447" cy="6502728"/>
          </a:xfrm>
        </p:grpSpPr>
        <p:sp>
          <p:nvSpPr>
            <p:cNvPr id="14" name="Freeform 14"/>
            <p:cNvSpPr/>
            <p:nvPr/>
          </p:nvSpPr>
          <p:spPr>
            <a:xfrm>
              <a:off x="0" y="0"/>
              <a:ext cx="12472240" cy="6445114"/>
            </a:xfrm>
            <a:custGeom>
              <a:avLst/>
              <a:gdLst/>
              <a:ahLst/>
              <a:cxnLst/>
              <a:rect l="l" t="t" r="r" b="b"/>
              <a:pathLst>
                <a:path w="12472240" h="6445114">
                  <a:moveTo>
                    <a:pt x="0" y="0"/>
                  </a:moveTo>
                  <a:lnTo>
                    <a:pt x="12472240" y="0"/>
                  </a:lnTo>
                  <a:lnTo>
                    <a:pt x="12472240" y="6445114"/>
                  </a:lnTo>
                  <a:lnTo>
                    <a:pt x="0" y="6445114"/>
                  </a:lnTo>
                  <a:lnTo>
                    <a:pt x="0" y="0"/>
                  </a:lnTo>
                  <a:close/>
                </a:path>
              </a:pathLst>
            </a:custGeom>
            <a:blipFill>
              <a:blip r:embed="rId6"/>
              <a:stretch>
                <a:fillRect/>
              </a:stretch>
            </a:blipFill>
          </p:spPr>
        </p:sp>
        <p:sp>
          <p:nvSpPr>
            <p:cNvPr id="15" name="Freeform 15"/>
            <p:cNvSpPr/>
            <p:nvPr/>
          </p:nvSpPr>
          <p:spPr>
            <a:xfrm rot="-5463653">
              <a:off x="11891736" y="925253"/>
              <a:ext cx="1802311" cy="1796947"/>
            </a:xfrm>
            <a:custGeom>
              <a:avLst/>
              <a:gdLst/>
              <a:ahLst/>
              <a:cxnLst/>
              <a:rect l="l" t="t" r="r" b="b"/>
              <a:pathLst>
                <a:path w="1802311" h="1796947">
                  <a:moveTo>
                    <a:pt x="0" y="0"/>
                  </a:moveTo>
                  <a:lnTo>
                    <a:pt x="1802310" y="0"/>
                  </a:lnTo>
                  <a:lnTo>
                    <a:pt x="1802310" y="1796946"/>
                  </a:lnTo>
                  <a:lnTo>
                    <a:pt x="0" y="1796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TextBox 16"/>
            <p:cNvSpPr txBox="1"/>
            <p:nvPr/>
          </p:nvSpPr>
          <p:spPr>
            <a:xfrm>
              <a:off x="11695345" y="245560"/>
              <a:ext cx="4025102" cy="718145"/>
            </a:xfrm>
            <a:prstGeom prst="rect">
              <a:avLst/>
            </a:prstGeom>
          </p:spPr>
          <p:txBody>
            <a:bodyPr lIns="0" tIns="0" rIns="0" bIns="0" rtlCol="0" anchor="t">
              <a:spAutoFit/>
            </a:bodyPr>
            <a:lstStyle/>
            <a:p>
              <a:pPr algn="ctr" defTabSz="914172">
                <a:lnSpc>
                  <a:spcPts val="4181"/>
                </a:lnSpc>
              </a:pPr>
              <a:r>
                <a:rPr lang="en-US" sz="3000" b="1">
                  <a:solidFill>
                    <a:srgbClr val="9A0000"/>
                  </a:solidFill>
                  <a:latin typeface="Arial" pitchFamily="34" charset="0"/>
                </a:rPr>
                <a:t>SỰ THỤ TINH</a:t>
              </a:r>
            </a:p>
          </p:txBody>
        </p:sp>
        <p:sp>
          <p:nvSpPr>
            <p:cNvPr id="17" name="TextBox 17"/>
            <p:cNvSpPr txBox="1"/>
            <p:nvPr/>
          </p:nvSpPr>
          <p:spPr>
            <a:xfrm>
              <a:off x="0" y="5784583"/>
              <a:ext cx="4025102" cy="718145"/>
            </a:xfrm>
            <a:prstGeom prst="rect">
              <a:avLst/>
            </a:prstGeom>
          </p:spPr>
          <p:txBody>
            <a:bodyPr lIns="0" tIns="0" rIns="0" bIns="0" rtlCol="0" anchor="t">
              <a:spAutoFit/>
            </a:bodyPr>
            <a:lstStyle/>
            <a:p>
              <a:pPr algn="r" defTabSz="914172">
                <a:lnSpc>
                  <a:spcPts val="4181"/>
                </a:lnSpc>
              </a:pPr>
              <a:r>
                <a:rPr lang="en-US" sz="3000" b="1">
                  <a:solidFill>
                    <a:srgbClr val="9A0000"/>
                  </a:solidFill>
                  <a:latin typeface="Arial" pitchFamily="34" charset="0"/>
                </a:rPr>
                <a:t>SỰ THỤ THAI</a:t>
              </a:r>
            </a:p>
          </p:txBody>
        </p:sp>
        <p:sp>
          <p:nvSpPr>
            <p:cNvPr id="18" name="Freeform 18"/>
            <p:cNvSpPr/>
            <p:nvPr/>
          </p:nvSpPr>
          <p:spPr>
            <a:xfrm rot="5400000">
              <a:off x="4150025" y="4645486"/>
              <a:ext cx="1802311" cy="1796947"/>
            </a:xfrm>
            <a:custGeom>
              <a:avLst/>
              <a:gdLst/>
              <a:ahLst/>
              <a:cxnLst/>
              <a:rect l="l" t="t" r="r" b="b"/>
              <a:pathLst>
                <a:path w="1802311" h="1796947">
                  <a:moveTo>
                    <a:pt x="0" y="0"/>
                  </a:moveTo>
                  <a:lnTo>
                    <a:pt x="1802311" y="0"/>
                  </a:lnTo>
                  <a:lnTo>
                    <a:pt x="1802311" y="1796946"/>
                  </a:lnTo>
                  <a:lnTo>
                    <a:pt x="0" y="1796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sp>
        <p:nvSpPr>
          <p:cNvPr id="19" name="Freeform 19"/>
          <p:cNvSpPr/>
          <p:nvPr/>
        </p:nvSpPr>
        <p:spPr>
          <a:xfrm>
            <a:off x="11441177" y="5092297"/>
            <a:ext cx="5816012" cy="4833836"/>
          </a:xfrm>
          <a:custGeom>
            <a:avLst/>
            <a:gdLst/>
            <a:ahLst/>
            <a:cxnLst/>
            <a:rect l="l" t="t" r="r" b="b"/>
            <a:pathLst>
              <a:path w="5817527" h="4833836">
                <a:moveTo>
                  <a:pt x="0" y="0"/>
                </a:moveTo>
                <a:lnTo>
                  <a:pt x="5817527" y="0"/>
                </a:lnTo>
                <a:lnTo>
                  <a:pt x="5817527" y="4833836"/>
                </a:lnTo>
                <a:lnTo>
                  <a:pt x="0" y="483383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0" name="TextBox 20"/>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Thụ</a:t>
            </a:r>
            <a:r>
              <a:rPr lang="en-US" sz="3450" b="1" dirty="0">
                <a:solidFill>
                  <a:srgbClr val="000000"/>
                </a:solidFill>
                <a:latin typeface="Arial" pitchFamily="34" charset="0"/>
              </a:rPr>
              <a:t> </a:t>
            </a:r>
            <a:r>
              <a:rPr lang="en-US" sz="3450" b="1" dirty="0" err="1">
                <a:solidFill>
                  <a:srgbClr val="000000"/>
                </a:solidFill>
                <a:latin typeface="Arial" pitchFamily="34" charset="0"/>
              </a:rPr>
              <a:t>tinh</a:t>
            </a:r>
            <a:endParaRPr lang="en-US" sz="3450" b="1" dirty="0">
              <a:solidFill>
                <a:srgbClr val="000000"/>
              </a:solidFill>
              <a:latin typeface="Arial" pitchFamily="34" charset="0"/>
            </a:endParaRPr>
          </a:p>
        </p:txBody>
      </p:sp>
    </p:spTree>
    <p:extLst>
      <p:ext uri="{BB962C8B-B14F-4D97-AF65-F5344CB8AC3E}">
        <p14:creationId xmlns:p14="http://schemas.microsoft.com/office/powerpoint/2010/main" val="6962794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6:</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Thời điểm đánh dấu phụ nữ bắt đầu có khả năng mang thai là:</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Trên </a:t>
            </a:r>
            <a:r>
              <a:rPr lang="vi-VN" sz="4000" dirty="0">
                <a:latin typeface="Times New Roman" pitchFamily="18" charset="0"/>
                <a:cs typeface="Times New Roman" pitchFamily="18" charset="0"/>
              </a:rPr>
              <a:t>18 tuổi</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Lần </a:t>
            </a:r>
            <a:r>
              <a:rPr lang="vi-VN" sz="4000" dirty="0">
                <a:latin typeface="Times New Roman" pitchFamily="18" charset="0"/>
                <a:cs typeface="Times New Roman" pitchFamily="18" charset="0"/>
              </a:rPr>
              <a:t>đầu tiên có kinh nguyệt</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Bước </a:t>
            </a:r>
            <a:r>
              <a:rPr lang="vi-VN" sz="4000" dirty="0">
                <a:latin typeface="Times New Roman" pitchFamily="18" charset="0"/>
                <a:cs typeface="Times New Roman" pitchFamily="18" charset="0"/>
              </a:rPr>
              <a:t>vào tuổi 15</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Trên </a:t>
            </a:r>
            <a:r>
              <a:rPr lang="vi-VN" sz="4000" dirty="0">
                <a:latin typeface="Times New Roman" pitchFamily="18" charset="0"/>
                <a:cs typeface="Times New Roman" pitchFamily="18" charset="0"/>
              </a:rPr>
              <a:t>20 tuổi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66800" y="3695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819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7:</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Nạo phá thai có thể gây ra những nguy cơ nào sau đây?</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Làm </a:t>
            </a:r>
            <a:r>
              <a:rPr lang="vi-VN" sz="4000" dirty="0">
                <a:latin typeface="Times New Roman" pitchFamily="18" charset="0"/>
                <a:cs typeface="Times New Roman" pitchFamily="18" charset="0"/>
              </a:rPr>
              <a:t>mỏng thành tử cung dẫn đến khó sinh con</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Ảnh </a:t>
            </a:r>
            <a:r>
              <a:rPr lang="vi-VN" sz="4000" dirty="0">
                <a:latin typeface="Times New Roman" pitchFamily="18" charset="0"/>
                <a:cs typeface="Times New Roman" pitchFamily="18" charset="0"/>
              </a:rPr>
              <a:t>hưởng đến thể chất và tâm lý của người mẹ</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Có </a:t>
            </a:r>
            <a:r>
              <a:rPr lang="vi-VN" sz="4000" dirty="0">
                <a:latin typeface="Times New Roman" pitchFamily="18" charset="0"/>
                <a:cs typeface="Times New Roman" pitchFamily="18" charset="0"/>
              </a:rPr>
              <a:t>thể gây sẹo ở tử chung, thậm chí gây vô sinh thứ phát</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Tất </a:t>
            </a:r>
            <a:r>
              <a:rPr lang="vi-VN" sz="4000" dirty="0">
                <a:latin typeface="Times New Roman" pitchFamily="18" charset="0"/>
                <a:cs typeface="Times New Roman" pitchFamily="18" charset="0"/>
              </a:rPr>
              <a:t>cả các phương án trên đều có thể xảy ra</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8530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8:</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Cần làm gì để tránh mang thai ngoài ý muốn ở tuổi vị thành niên?</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Không </a:t>
            </a:r>
            <a:r>
              <a:rPr lang="vi-VN" sz="4000" dirty="0">
                <a:latin typeface="Times New Roman" pitchFamily="18" charset="0"/>
                <a:cs typeface="Times New Roman" pitchFamily="18" charset="0"/>
              </a:rPr>
              <a:t>quan hệ tình dục</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Có </a:t>
            </a:r>
            <a:r>
              <a:rPr lang="vi-VN" sz="4000" dirty="0">
                <a:latin typeface="Times New Roman" pitchFamily="18" charset="0"/>
                <a:cs typeface="Times New Roman" pitchFamily="18" charset="0"/>
              </a:rPr>
              <a:t>hiểu biết về kiến thức phòng tránh thai</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Sử </a:t>
            </a:r>
            <a:r>
              <a:rPr lang="vi-VN" sz="4000" dirty="0">
                <a:latin typeface="Times New Roman" pitchFamily="18" charset="0"/>
                <a:cs typeface="Times New Roman" pitchFamily="18" charset="0"/>
              </a:rPr>
              <a:t>dụng các biện pháp tránh thai dân gian</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Sử </a:t>
            </a:r>
            <a:r>
              <a:rPr lang="vi-VN" sz="4000" dirty="0">
                <a:latin typeface="Times New Roman" pitchFamily="18" charset="0"/>
                <a:cs typeface="Times New Roman" pitchFamily="18" charset="0"/>
              </a:rPr>
              <a:t>dụng các biện pháp tránh thai an toàn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9291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9:</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Đối tượng nào cần phòng tránh thai?</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Phụ </a:t>
            </a:r>
            <a:r>
              <a:rPr lang="vi-VN" sz="4000" dirty="0">
                <a:latin typeface="Times New Roman" pitchFamily="18" charset="0"/>
                <a:cs typeface="Times New Roman" pitchFamily="18" charset="0"/>
              </a:rPr>
              <a:t>nữ trong độ tuổi sinh sản</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Đàn </a:t>
            </a:r>
            <a:r>
              <a:rPr lang="vi-VN" sz="4000" dirty="0">
                <a:latin typeface="Times New Roman" pitchFamily="18" charset="0"/>
                <a:cs typeface="Times New Roman" pitchFamily="18" charset="0"/>
              </a:rPr>
              <a:t>ông trong đội tuổi sinh sản</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Trẻ </a:t>
            </a:r>
            <a:r>
              <a:rPr lang="vi-VN" sz="4000" dirty="0">
                <a:latin typeface="Times New Roman" pitchFamily="18" charset="0"/>
                <a:cs typeface="Times New Roman" pitchFamily="18" charset="0"/>
              </a:rPr>
              <a:t>vị thành niên</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Tất </a:t>
            </a:r>
            <a:r>
              <a:rPr lang="vi-VN" sz="4000" dirty="0">
                <a:latin typeface="Times New Roman" pitchFamily="18" charset="0"/>
                <a:cs typeface="Times New Roman" pitchFamily="18" charset="0"/>
              </a:rPr>
              <a:t>cả mọi người trong độ tuổi sinh sản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65411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64592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10:</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Muốn phòng tránh thai, cần nắm vững các nguyên tắc nào dưới đây</a:t>
            </a:r>
            <a:r>
              <a:rPr lang="vi-VN" sz="4000" dirty="0" smtClean="0">
                <a:latin typeface="Times New Roman" pitchFamily="18" charset="0"/>
                <a:cs typeface="Times New Roman" pitchFamily="18" charset="0"/>
              </a:rPr>
              <a:t>?</a:t>
            </a:r>
            <a:endParaRPr lang="en-US" sz="4000" dirty="0" smtClean="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Ngăn </a:t>
            </a:r>
            <a:r>
              <a:rPr lang="vi-VN" sz="4000" dirty="0">
                <a:latin typeface="Times New Roman" pitchFamily="18" charset="0"/>
                <a:cs typeface="Times New Roman" pitchFamily="18" charset="0"/>
              </a:rPr>
              <a:t>không cho trứng rụng</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Tránh </a:t>
            </a:r>
            <a:r>
              <a:rPr lang="vi-VN" sz="4000" dirty="0">
                <a:latin typeface="Times New Roman" pitchFamily="18" charset="0"/>
                <a:cs typeface="Times New Roman" pitchFamily="18" charset="0"/>
              </a:rPr>
              <a:t>để tinh trùng gặp trứng</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Chống </a:t>
            </a:r>
            <a:r>
              <a:rPr lang="vi-VN" sz="4000" dirty="0">
                <a:latin typeface="Times New Roman" pitchFamily="18" charset="0"/>
                <a:cs typeface="Times New Roman" pitchFamily="18" charset="0"/>
              </a:rPr>
              <a:t>sự làm tổ của trứng</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Cả </a:t>
            </a:r>
            <a:r>
              <a:rPr lang="vi-VN" sz="4000" dirty="0">
                <a:latin typeface="Times New Roman" pitchFamily="18" charset="0"/>
                <a:cs typeface="Times New Roman" pitchFamily="18" charset="0"/>
              </a:rPr>
              <a:t>ba phương án trên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7048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9002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000" b="1" dirty="0" smtClean="0">
                <a:solidFill>
                  <a:srgbClr val="C00000"/>
                </a:solidFill>
                <a:latin typeface="Times New Roman" pitchFamily="18" charset="0"/>
                <a:cs typeface="Times New Roman" pitchFamily="18" charset="0"/>
              </a:rPr>
              <a:t>VẬN DỤNG</a:t>
            </a:r>
            <a:endParaRPr lang="en-US" sz="4000" b="1" dirty="0">
              <a:solidFill>
                <a:srgbClr val="C00000"/>
              </a:solidFill>
              <a:latin typeface="Times New Roman" pitchFamily="18" charset="0"/>
              <a:cs typeface="Times New Roman" pitchFamily="18" charset="0"/>
            </a:endParaRPr>
          </a:p>
        </p:txBody>
      </p:sp>
      <p:sp>
        <p:nvSpPr>
          <p:cNvPr id="2" name="TextBox 1"/>
          <p:cNvSpPr txBox="1"/>
          <p:nvPr/>
        </p:nvSpPr>
        <p:spPr>
          <a:xfrm>
            <a:off x="4419600" y="2171700"/>
            <a:ext cx="12420600" cy="5016758"/>
          </a:xfrm>
          <a:prstGeom prst="rect">
            <a:avLst/>
          </a:prstGeom>
          <a:noFill/>
        </p:spPr>
        <p:txBody>
          <a:bodyPr wrap="square" rtlCol="0">
            <a:spAutoFit/>
          </a:bodyPr>
          <a:lstStyle/>
          <a:p>
            <a:pPr marL="571500" indent="-571500">
              <a:buFont typeface="Arial" pitchFamily="34" charset="0"/>
              <a:buChar char="•"/>
            </a:pPr>
            <a:r>
              <a:rPr lang="en-US" sz="4000" dirty="0">
                <a:solidFill>
                  <a:srgbClr val="7030A0"/>
                </a:solidFill>
                <a:latin typeface="Times New Roman" pitchFamily="18" charset="0"/>
                <a:cs typeface="Times New Roman" pitchFamily="18" charset="0"/>
              </a:rPr>
              <a:t>T</a:t>
            </a:r>
            <a:r>
              <a:rPr lang="vi-VN" sz="4000" dirty="0" smtClean="0">
                <a:solidFill>
                  <a:srgbClr val="7030A0"/>
                </a:solidFill>
                <a:latin typeface="Times New Roman" pitchFamily="18" charset="0"/>
                <a:cs typeface="Times New Roman" pitchFamily="18" charset="0"/>
              </a:rPr>
              <a:t>iến </a:t>
            </a:r>
            <a:r>
              <a:rPr lang="vi-VN" sz="4000" dirty="0">
                <a:solidFill>
                  <a:srgbClr val="7030A0"/>
                </a:solidFill>
                <a:latin typeface="Times New Roman" pitchFamily="18" charset="0"/>
                <a:cs typeface="Times New Roman" pitchFamily="18" charset="0"/>
              </a:rPr>
              <a:t>hành một cuộc điều tra trong phạm vi trường học về hiểu biết của học sinh về sức khỏe sinh sản vị thành </a:t>
            </a:r>
            <a:r>
              <a:rPr lang="vi-VN" sz="4000" dirty="0" smtClean="0">
                <a:solidFill>
                  <a:srgbClr val="7030A0"/>
                </a:solidFill>
                <a:latin typeface="Times New Roman" pitchFamily="18" charset="0"/>
                <a:cs typeface="Times New Roman" pitchFamily="18" charset="0"/>
              </a:rPr>
              <a:t>niên</a:t>
            </a:r>
            <a:endParaRPr lang="en-US" sz="4000" dirty="0" smtClean="0">
              <a:solidFill>
                <a:srgbClr val="7030A0"/>
              </a:solidFill>
              <a:latin typeface="Times New Roman" pitchFamily="18" charset="0"/>
              <a:cs typeface="Times New Roman" pitchFamily="18" charset="0"/>
            </a:endParaRPr>
          </a:p>
          <a:p>
            <a:r>
              <a:rPr lang="en-US" sz="4000" dirty="0">
                <a:solidFill>
                  <a:srgbClr val="7030A0"/>
                </a:solidFill>
                <a:latin typeface="Times New Roman" pitchFamily="18" charset="0"/>
                <a:cs typeface="Times New Roman" pitchFamily="18" charset="0"/>
              </a:rPr>
              <a:t>+</a:t>
            </a:r>
            <a:r>
              <a:rPr lang="vi-VN" sz="4000" dirty="0" smtClean="0">
                <a:solidFill>
                  <a:srgbClr val="7030A0"/>
                </a:solidFill>
                <a:latin typeface="Times New Roman" pitchFamily="18" charset="0"/>
                <a:cs typeface="Times New Roman" pitchFamily="18" charset="0"/>
              </a:rPr>
              <a:t> </a:t>
            </a:r>
            <a:r>
              <a:rPr lang="en-US" sz="4000" dirty="0" smtClean="0">
                <a:solidFill>
                  <a:srgbClr val="7030A0"/>
                </a:solidFill>
                <a:latin typeface="Times New Roman" pitchFamily="18" charset="0"/>
                <a:cs typeface="Times New Roman" pitchFamily="18" charset="0"/>
              </a:rPr>
              <a:t>M</a:t>
            </a:r>
            <a:r>
              <a:rPr lang="vi-VN" sz="4000" dirty="0" smtClean="0">
                <a:solidFill>
                  <a:srgbClr val="7030A0"/>
                </a:solidFill>
                <a:latin typeface="Times New Roman" pitchFamily="18" charset="0"/>
                <a:cs typeface="Times New Roman" pitchFamily="18" charset="0"/>
              </a:rPr>
              <a:t>ẫu </a:t>
            </a:r>
            <a:r>
              <a:rPr lang="vi-VN" sz="4000" dirty="0">
                <a:solidFill>
                  <a:srgbClr val="7030A0"/>
                </a:solidFill>
                <a:latin typeface="Times New Roman" pitchFamily="18" charset="0"/>
                <a:cs typeface="Times New Roman" pitchFamily="18" charset="0"/>
              </a:rPr>
              <a:t>điều tra Bảng 40.2 SGK KHTN 8 Tr. </a:t>
            </a:r>
            <a:r>
              <a:rPr lang="vi-VN" sz="4000" dirty="0" smtClean="0">
                <a:solidFill>
                  <a:srgbClr val="7030A0"/>
                </a:solidFill>
                <a:latin typeface="Times New Roman" pitchFamily="18" charset="0"/>
                <a:cs typeface="Times New Roman" pitchFamily="18" charset="0"/>
              </a:rPr>
              <a:t>168</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theo</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4.</a:t>
            </a:r>
          </a:p>
          <a:p>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Kích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thước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mẫu</a:t>
            </a:r>
            <a:r>
              <a:rPr lang="en-US" sz="4000" dirty="0" smtClean="0">
                <a:solidFill>
                  <a:srgbClr val="7030A0"/>
                </a:solidFill>
                <a:latin typeface="Times New Roman" pitchFamily="18" charset="0"/>
                <a:cs typeface="Times New Roman" pitchFamily="18" charset="0"/>
              </a:rPr>
              <a:t>: 100 </a:t>
            </a:r>
            <a:r>
              <a:rPr lang="en-US" sz="4000" dirty="0" err="1" smtClean="0">
                <a:solidFill>
                  <a:srgbClr val="7030A0"/>
                </a:solidFill>
                <a:latin typeface="Times New Roman" pitchFamily="18" charset="0"/>
                <a:cs typeface="Times New Roman" pitchFamily="18" charset="0"/>
              </a:rPr>
              <a:t>người</a:t>
            </a:r>
            <a:endParaRPr lang="en-US" sz="4000" dirty="0" smtClean="0">
              <a:solidFill>
                <a:srgbClr val="7030A0"/>
              </a:solidFill>
              <a:latin typeface="Times New Roman" pitchFamily="18" charset="0"/>
              <a:cs typeface="Times New Roman" pitchFamily="18" charset="0"/>
            </a:endParaRPr>
          </a:p>
          <a:p>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Các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đăng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ký</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trước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để</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không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trùng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nhau</a:t>
            </a:r>
            <a:endParaRPr lang="en-US" sz="4000" dirty="0" smtClean="0">
              <a:solidFill>
                <a:srgbClr val="7030A0"/>
              </a:solidFill>
              <a:latin typeface="Times New Roman" pitchFamily="18" charset="0"/>
              <a:cs typeface="Times New Roman" pitchFamily="18" charset="0"/>
            </a:endParaRPr>
          </a:p>
          <a:p>
            <a:pPr marL="571500" indent="-571500">
              <a:buFont typeface="Arial" pitchFamily="34" charset="0"/>
              <a:buChar char="•"/>
            </a:pPr>
            <a:r>
              <a:rPr lang="en-US" sz="4000" dirty="0" err="1" smtClean="0">
                <a:solidFill>
                  <a:srgbClr val="7030A0"/>
                </a:solidFill>
                <a:latin typeface="Times New Roman" pitchFamily="18" charset="0"/>
                <a:cs typeface="Times New Roman" pitchFamily="18" charset="0"/>
              </a:rPr>
              <a:t>Nộp</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bài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lên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Padlet</a:t>
            </a:r>
            <a:endParaRPr lang="en-US" sz="4000" dirty="0">
              <a:solidFill>
                <a:srgbClr val="7030A0"/>
              </a:solidFill>
              <a:latin typeface="Times New Roman" pitchFamily="18" charset="0"/>
              <a:cs typeface="Times New Roman" pitchFamily="18" charset="0"/>
            </a:endParaRP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II. THỤ TINH VÀ THỤ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5053369" y="15113"/>
            <a:ext cx="3264864" cy="2057400"/>
          </a:xfrm>
          <a:custGeom>
            <a:avLst/>
            <a:gdLst/>
            <a:ahLst/>
            <a:cxnLst/>
            <a:rect l="l" t="t" r="r" b="b"/>
            <a:pathLst>
              <a:path w="3265714" h="2057400">
                <a:moveTo>
                  <a:pt x="0" y="0"/>
                </a:moveTo>
                <a:lnTo>
                  <a:pt x="3265714" y="0"/>
                </a:lnTo>
                <a:lnTo>
                  <a:pt x="3265714"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1030815" y="2604327"/>
            <a:ext cx="16223472" cy="1291461"/>
            <a:chOff x="0" y="0"/>
            <a:chExt cx="23075780" cy="2961694"/>
          </a:xfrm>
        </p:grpSpPr>
        <p:grpSp>
          <p:nvGrpSpPr>
            <p:cNvPr id="9" name="Group 9"/>
            <p:cNvGrpSpPr/>
            <p:nvPr/>
          </p:nvGrpSpPr>
          <p:grpSpPr>
            <a:xfrm>
              <a:off x="0" y="0"/>
              <a:ext cx="21640800" cy="2961694"/>
              <a:chOff x="0" y="0"/>
              <a:chExt cx="4274726" cy="585026"/>
            </a:xfrm>
          </p:grpSpPr>
          <p:sp>
            <p:nvSpPr>
              <p:cNvPr id="10" name="Freeform 10"/>
              <p:cNvSpPr/>
              <p:nvPr/>
            </p:nvSpPr>
            <p:spPr>
              <a:xfrm>
                <a:off x="0" y="0"/>
                <a:ext cx="4274726" cy="585026"/>
              </a:xfrm>
              <a:custGeom>
                <a:avLst/>
                <a:gdLst/>
                <a:ahLst/>
                <a:cxnLst/>
                <a:rect l="l" t="t" r="r" b="b"/>
                <a:pathLst>
                  <a:path w="4274726" h="585026">
                    <a:moveTo>
                      <a:pt x="24327" y="0"/>
                    </a:moveTo>
                    <a:lnTo>
                      <a:pt x="4250399" y="0"/>
                    </a:lnTo>
                    <a:cubicBezTo>
                      <a:pt x="4263834" y="0"/>
                      <a:pt x="4274726" y="10891"/>
                      <a:pt x="4274726" y="24327"/>
                    </a:cubicBezTo>
                    <a:lnTo>
                      <a:pt x="4274726" y="560699"/>
                    </a:lnTo>
                    <a:cubicBezTo>
                      <a:pt x="4274726" y="574135"/>
                      <a:pt x="4263834" y="585026"/>
                      <a:pt x="4250399" y="585026"/>
                    </a:cubicBezTo>
                    <a:lnTo>
                      <a:pt x="24327" y="585026"/>
                    </a:lnTo>
                    <a:cubicBezTo>
                      <a:pt x="10891" y="585026"/>
                      <a:pt x="0" y="574135"/>
                      <a:pt x="0" y="560699"/>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47625"/>
                <a:ext cx="812800" cy="860425"/>
              </a:xfrm>
              <a:prstGeom prst="rect">
                <a:avLst/>
              </a:prstGeom>
            </p:spPr>
            <p:txBody>
              <a:bodyPr lIns="76200" tIns="76200" rIns="76200" bIns="76200" rtlCol="0" anchor="ctr"/>
              <a:lstStyle/>
              <a:p>
                <a:pPr algn="ctr" defTabSz="914172">
                  <a:lnSpc>
                    <a:spcPct val="120000"/>
                  </a:lnSpc>
                </a:pPr>
                <a:endParaRPr b="1">
                  <a:solidFill>
                    <a:prstClr val="black"/>
                  </a:solidFill>
                  <a:latin typeface="Arial" pitchFamily="34" charset="0"/>
                </a:endParaRPr>
              </a:p>
            </p:txBody>
          </p:sp>
        </p:grpSp>
        <p:sp>
          <p:nvSpPr>
            <p:cNvPr id="12" name="TextBox 12"/>
            <p:cNvSpPr txBox="1"/>
            <p:nvPr/>
          </p:nvSpPr>
          <p:spPr>
            <a:xfrm>
              <a:off x="2713690" y="535680"/>
              <a:ext cx="20362090" cy="1461048"/>
            </a:xfrm>
            <a:prstGeom prst="rect">
              <a:avLst/>
            </a:prstGeom>
          </p:spPr>
          <p:txBody>
            <a:bodyPr lIns="0" tIns="0" rIns="0" bIns="0" rtlCol="0" anchor="t">
              <a:spAutoFit/>
            </a:bodyPr>
            <a:lstStyle/>
            <a:p>
              <a:pPr algn="just" defTabSz="914172">
                <a:lnSpc>
                  <a:spcPct val="120000"/>
                </a:lnSpc>
                <a:spcBef>
                  <a:spcPct val="0"/>
                </a:spcBef>
              </a:pPr>
              <a:r>
                <a:rPr lang="en-US" sz="3450" b="1" dirty="0" err="1">
                  <a:solidFill>
                    <a:srgbClr val="000000"/>
                  </a:solidFill>
                  <a:latin typeface="Arial" pitchFamily="34" charset="0"/>
                </a:rPr>
                <a:t>Em</a:t>
              </a:r>
              <a:r>
                <a:rPr lang="en-US" sz="3450" b="1" dirty="0">
                  <a:solidFill>
                    <a:srgbClr val="000000"/>
                  </a:solidFill>
                  <a:latin typeface="Arial" pitchFamily="34" charset="0"/>
                </a:rPr>
                <a:t> </a:t>
              </a:r>
              <a:r>
                <a:rPr lang="en-US" sz="3450" b="1" dirty="0" err="1">
                  <a:solidFill>
                    <a:srgbClr val="000000"/>
                  </a:solidFill>
                  <a:latin typeface="Arial" pitchFamily="34" charset="0"/>
                </a:rPr>
                <a:t>hãy</a:t>
              </a:r>
              <a:r>
                <a:rPr lang="en-US" sz="3450" b="1" dirty="0">
                  <a:solidFill>
                    <a:srgbClr val="000000"/>
                  </a:solidFill>
                  <a:latin typeface="Arial" pitchFamily="34" charset="0"/>
                </a:rPr>
                <a:t> </a:t>
              </a:r>
              <a:r>
                <a:rPr lang="en-US" sz="3450" b="1" dirty="0" err="1">
                  <a:solidFill>
                    <a:srgbClr val="000000"/>
                  </a:solidFill>
                  <a:latin typeface="Arial" pitchFamily="34" charset="0"/>
                </a:rPr>
                <a:t>phân</a:t>
              </a:r>
              <a:r>
                <a:rPr lang="en-US" sz="3450" b="1" dirty="0">
                  <a:solidFill>
                    <a:srgbClr val="000000"/>
                  </a:solidFill>
                  <a:latin typeface="Arial" pitchFamily="34" charset="0"/>
                </a:rPr>
                <a:t> </a:t>
              </a:r>
              <a:r>
                <a:rPr lang="en-US" sz="3450" b="1" dirty="0" err="1">
                  <a:solidFill>
                    <a:srgbClr val="000000"/>
                  </a:solidFill>
                  <a:latin typeface="Arial" pitchFamily="34" charset="0"/>
                </a:rPr>
                <a:t>biệt</a:t>
              </a:r>
              <a:r>
                <a:rPr lang="en-US" sz="3450" b="1" dirty="0">
                  <a:solidFill>
                    <a:srgbClr val="000000"/>
                  </a:solidFill>
                  <a:latin typeface="Arial" pitchFamily="34" charset="0"/>
                </a:rPr>
                <a:t> </a:t>
              </a:r>
              <a:r>
                <a:rPr lang="en-US" sz="3450" b="1" dirty="0" err="1">
                  <a:solidFill>
                    <a:srgbClr val="000000"/>
                  </a:solidFill>
                  <a:latin typeface="Arial" pitchFamily="34" charset="0"/>
                </a:rPr>
                <a:t>thụ</a:t>
              </a:r>
              <a:r>
                <a:rPr lang="en-US" sz="3450" b="1" dirty="0">
                  <a:solidFill>
                    <a:srgbClr val="000000"/>
                  </a:solidFill>
                  <a:latin typeface="Arial" pitchFamily="34" charset="0"/>
                </a:rPr>
                <a:t> </a:t>
              </a:r>
              <a:r>
                <a:rPr lang="en-US" sz="3450" b="1" dirty="0" err="1">
                  <a:solidFill>
                    <a:srgbClr val="000000"/>
                  </a:solidFill>
                  <a:latin typeface="Arial" pitchFamily="34" charset="0"/>
                </a:rPr>
                <a:t>tinh</a:t>
              </a:r>
              <a:r>
                <a:rPr lang="en-US" sz="3450" b="1" dirty="0">
                  <a:solidFill>
                    <a:srgbClr val="000000"/>
                  </a:solidFill>
                  <a:latin typeface="Arial" pitchFamily="34" charset="0"/>
                </a:rPr>
                <a:t> </a:t>
              </a:r>
              <a:r>
                <a:rPr lang="en-US" sz="3450" b="1" dirty="0" err="1">
                  <a:solidFill>
                    <a:srgbClr val="000000"/>
                  </a:solidFill>
                  <a:latin typeface="Arial" pitchFamily="34" charset="0"/>
                </a:rPr>
                <a:t>và</a:t>
              </a:r>
              <a:r>
                <a:rPr lang="en-US" sz="3450" b="1" dirty="0">
                  <a:solidFill>
                    <a:srgbClr val="000000"/>
                  </a:solidFill>
                  <a:latin typeface="Arial" pitchFamily="34" charset="0"/>
                </a:rPr>
                <a:t> </a:t>
              </a:r>
              <a:r>
                <a:rPr lang="en-US" sz="3450" b="1" dirty="0" err="1">
                  <a:solidFill>
                    <a:srgbClr val="000000"/>
                  </a:solidFill>
                  <a:latin typeface="Arial" pitchFamily="34" charset="0"/>
                </a:rPr>
                <a:t>thụ</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endParaRPr lang="en-US" sz="3450" b="1" dirty="0">
                <a:solidFill>
                  <a:srgbClr val="000000"/>
                </a:solidFill>
                <a:latin typeface="Arial" pitchFamily="34" charset="0"/>
              </a:endParaRPr>
            </a:p>
          </p:txBody>
        </p:sp>
      </p:grpSp>
      <p:sp>
        <p:nvSpPr>
          <p:cNvPr id="19" name="TextBox 19"/>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2. </a:t>
            </a:r>
            <a:r>
              <a:rPr lang="en-US" sz="3450" b="1" dirty="0" err="1">
                <a:solidFill>
                  <a:srgbClr val="000000"/>
                </a:solidFill>
                <a:latin typeface="Arial" pitchFamily="34" charset="0"/>
              </a:rPr>
              <a:t>Thụ</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endParaRPr lang="en-US" sz="3450" b="1" dirty="0">
              <a:solidFill>
                <a:srgbClr val="000000"/>
              </a:solidFill>
              <a:latin typeface="Arial" pitchFamily="34" charset="0"/>
            </a:endParaRPr>
          </a:p>
        </p:txBody>
      </p:sp>
      <p:sp>
        <p:nvSpPr>
          <p:cNvPr id="13" name="TextBox 12"/>
          <p:cNvSpPr txBox="1"/>
          <p:nvPr/>
        </p:nvSpPr>
        <p:spPr>
          <a:xfrm>
            <a:off x="1030814" y="4169033"/>
            <a:ext cx="2400300" cy="623248"/>
          </a:xfrm>
          <a:prstGeom prst="rect">
            <a:avLst/>
          </a:prstGeom>
          <a:noFill/>
        </p:spPr>
        <p:txBody>
          <a:bodyPr wrap="square" rtlCol="0">
            <a:spAutoFit/>
          </a:bodyPr>
          <a:lstStyle/>
          <a:p>
            <a:pPr defTabSz="914172"/>
            <a:r>
              <a:rPr lang="en-US" sz="3450" dirty="0" err="1">
                <a:solidFill>
                  <a:prstClr val="black"/>
                </a:solidFill>
                <a:latin typeface="Calibri"/>
              </a:rPr>
              <a:t>Đáp</a:t>
            </a:r>
            <a:r>
              <a:rPr lang="en-US" sz="3450" dirty="0">
                <a:solidFill>
                  <a:prstClr val="black"/>
                </a:solidFill>
                <a:latin typeface="Calibri"/>
              </a:rPr>
              <a:t> </a:t>
            </a:r>
            <a:r>
              <a:rPr lang="en-US" sz="3450" dirty="0" err="1">
                <a:solidFill>
                  <a:prstClr val="black"/>
                </a:solidFill>
                <a:latin typeface="Calibri"/>
              </a:rPr>
              <a:t>án</a:t>
            </a:r>
            <a:r>
              <a:rPr lang="en-US" sz="3450" dirty="0">
                <a:solidFill>
                  <a:prstClr val="black"/>
                </a:solidFill>
                <a:latin typeface="Calibri"/>
              </a:rPr>
              <a:t> </a:t>
            </a:r>
          </a:p>
        </p:txBody>
      </p:sp>
    </p:spTree>
    <p:extLst>
      <p:ext uri="{BB962C8B-B14F-4D97-AF65-F5344CB8AC3E}">
        <p14:creationId xmlns:p14="http://schemas.microsoft.com/office/powerpoint/2010/main" val="37012351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II. THỤ TINH VÀ THỤ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5053369" y="15113"/>
            <a:ext cx="3264864" cy="2057400"/>
          </a:xfrm>
          <a:custGeom>
            <a:avLst/>
            <a:gdLst/>
            <a:ahLst/>
            <a:cxnLst/>
            <a:rect l="l" t="t" r="r" b="b"/>
            <a:pathLst>
              <a:path w="3265714" h="2057400">
                <a:moveTo>
                  <a:pt x="0" y="0"/>
                </a:moveTo>
                <a:lnTo>
                  <a:pt x="3265714" y="0"/>
                </a:lnTo>
                <a:lnTo>
                  <a:pt x="3265714"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1030815" y="2604326"/>
            <a:ext cx="16226373" cy="2221271"/>
            <a:chOff x="0" y="0"/>
            <a:chExt cx="21640800" cy="2961694"/>
          </a:xfrm>
        </p:grpSpPr>
        <p:grpSp>
          <p:nvGrpSpPr>
            <p:cNvPr id="9" name="Group 9"/>
            <p:cNvGrpSpPr/>
            <p:nvPr/>
          </p:nvGrpSpPr>
          <p:grpSpPr>
            <a:xfrm>
              <a:off x="0" y="0"/>
              <a:ext cx="21640800" cy="2961694"/>
              <a:chOff x="0" y="0"/>
              <a:chExt cx="4274726" cy="585026"/>
            </a:xfrm>
          </p:grpSpPr>
          <p:sp>
            <p:nvSpPr>
              <p:cNvPr id="10" name="Freeform 10"/>
              <p:cNvSpPr/>
              <p:nvPr/>
            </p:nvSpPr>
            <p:spPr>
              <a:xfrm>
                <a:off x="0" y="0"/>
                <a:ext cx="4274726" cy="585026"/>
              </a:xfrm>
              <a:custGeom>
                <a:avLst/>
                <a:gdLst/>
                <a:ahLst/>
                <a:cxnLst/>
                <a:rect l="l" t="t" r="r" b="b"/>
                <a:pathLst>
                  <a:path w="4274726" h="585026">
                    <a:moveTo>
                      <a:pt x="24327" y="0"/>
                    </a:moveTo>
                    <a:lnTo>
                      <a:pt x="4250399" y="0"/>
                    </a:lnTo>
                    <a:cubicBezTo>
                      <a:pt x="4263834" y="0"/>
                      <a:pt x="4274726" y="10891"/>
                      <a:pt x="4274726" y="24327"/>
                    </a:cubicBezTo>
                    <a:lnTo>
                      <a:pt x="4274726" y="560699"/>
                    </a:lnTo>
                    <a:cubicBezTo>
                      <a:pt x="4274726" y="574135"/>
                      <a:pt x="4263834" y="585026"/>
                      <a:pt x="4250399" y="585026"/>
                    </a:cubicBezTo>
                    <a:lnTo>
                      <a:pt x="24327" y="585026"/>
                    </a:lnTo>
                    <a:cubicBezTo>
                      <a:pt x="10891" y="585026"/>
                      <a:pt x="0" y="574135"/>
                      <a:pt x="0" y="560699"/>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47625"/>
                <a:ext cx="812800" cy="860425"/>
              </a:xfrm>
              <a:prstGeom prst="rect">
                <a:avLst/>
              </a:prstGeom>
            </p:spPr>
            <p:txBody>
              <a:bodyPr lIns="76200" tIns="76200" rIns="76200" bIns="76200" rtlCol="0" anchor="ctr"/>
              <a:lstStyle/>
              <a:p>
                <a:pPr algn="ctr" defTabSz="914172">
                  <a:lnSpc>
                    <a:spcPct val="120000"/>
                  </a:lnSpc>
                </a:pPr>
                <a:endParaRPr b="1">
                  <a:solidFill>
                    <a:prstClr val="black"/>
                  </a:solidFill>
                  <a:latin typeface="Arial" pitchFamily="34" charset="0"/>
                </a:endParaRPr>
              </a:p>
            </p:txBody>
          </p:sp>
        </p:grpSp>
        <p:sp>
          <p:nvSpPr>
            <p:cNvPr id="12" name="TextBox 12"/>
            <p:cNvSpPr txBox="1"/>
            <p:nvPr/>
          </p:nvSpPr>
          <p:spPr>
            <a:xfrm>
              <a:off x="639355" y="235191"/>
              <a:ext cx="20362091" cy="2215991"/>
            </a:xfrm>
            <a:prstGeom prst="rect">
              <a:avLst/>
            </a:prstGeom>
          </p:spPr>
          <p:txBody>
            <a:bodyPr lIns="0" tIns="0" rIns="0" bIns="0" rtlCol="0" anchor="t">
              <a:spAutoFit/>
            </a:bodyPr>
            <a:lstStyle/>
            <a:p>
              <a:pPr algn="just" defTabSz="914172">
                <a:lnSpc>
                  <a:spcPct val="120000"/>
                </a:lnSpc>
                <a:spcBef>
                  <a:spcPct val="0"/>
                </a:spcBef>
              </a:pPr>
              <a:r>
                <a:rPr lang="vi-VN" sz="3000" b="1" dirty="0">
                  <a:solidFill>
                    <a:srgbClr val="FF0000"/>
                  </a:solidFill>
                  <a:latin typeface="Arial" pitchFamily="34" charset="0"/>
                </a:rPr>
                <a:t>Thụ tinh </a:t>
              </a:r>
              <a:r>
                <a:rPr lang="vi-VN" sz="3000" b="1" dirty="0">
                  <a:solidFill>
                    <a:srgbClr val="000000"/>
                  </a:solidFill>
                  <a:latin typeface="Arial" pitchFamily="34" charset="0"/>
                </a:rPr>
                <a:t>là quá trình tinh trùng kết hợp với trứng tạo thành hợp tử, quá trình này thường diễn ra ở vị trí 1/3 ống dẫn tr</a:t>
              </a:r>
              <a:r>
                <a:rPr lang="en-US" sz="3000" b="1" dirty="0">
                  <a:solidFill>
                    <a:srgbClr val="000000"/>
                  </a:solidFill>
                  <a:latin typeface="Arial" pitchFamily="34" charset="0"/>
                </a:rPr>
                <a:t>ứ</a:t>
              </a:r>
              <a:r>
                <a:rPr lang="vi-VN" sz="3000" b="1" dirty="0">
                  <a:solidFill>
                    <a:srgbClr val="000000"/>
                  </a:solidFill>
                  <a:latin typeface="Arial" pitchFamily="34" charset="0"/>
                </a:rPr>
                <a:t>ng (về phía buồng trứng). Hợp tử hình thành di chuyển đến tử cung, vừa di chuyển vừa phân chia tạo thành phôi.</a:t>
              </a:r>
              <a:endParaRPr lang="en-US" sz="3000" b="1" dirty="0">
                <a:solidFill>
                  <a:srgbClr val="000000"/>
                </a:solidFill>
                <a:latin typeface="Arial" pitchFamily="34" charset="0"/>
              </a:endParaRPr>
            </a:p>
          </p:txBody>
        </p:sp>
      </p:grpSp>
      <p:grpSp>
        <p:nvGrpSpPr>
          <p:cNvPr id="13" name="Group 13"/>
          <p:cNvGrpSpPr/>
          <p:nvPr/>
        </p:nvGrpSpPr>
        <p:grpSpPr>
          <a:xfrm>
            <a:off x="800100" y="5092296"/>
            <a:ext cx="11787264" cy="4877047"/>
            <a:chOff x="0" y="0"/>
            <a:chExt cx="15720447" cy="6502728"/>
          </a:xfrm>
        </p:grpSpPr>
        <p:sp>
          <p:nvSpPr>
            <p:cNvPr id="14" name="Freeform 14"/>
            <p:cNvSpPr/>
            <p:nvPr/>
          </p:nvSpPr>
          <p:spPr>
            <a:xfrm>
              <a:off x="0" y="0"/>
              <a:ext cx="12472240" cy="6445114"/>
            </a:xfrm>
            <a:custGeom>
              <a:avLst/>
              <a:gdLst/>
              <a:ahLst/>
              <a:cxnLst/>
              <a:rect l="l" t="t" r="r" b="b"/>
              <a:pathLst>
                <a:path w="12472240" h="6445114">
                  <a:moveTo>
                    <a:pt x="0" y="0"/>
                  </a:moveTo>
                  <a:lnTo>
                    <a:pt x="12472240" y="0"/>
                  </a:lnTo>
                  <a:lnTo>
                    <a:pt x="12472240" y="6445114"/>
                  </a:lnTo>
                  <a:lnTo>
                    <a:pt x="0" y="6445114"/>
                  </a:lnTo>
                  <a:lnTo>
                    <a:pt x="0" y="0"/>
                  </a:lnTo>
                  <a:close/>
                </a:path>
              </a:pathLst>
            </a:custGeom>
            <a:blipFill>
              <a:blip r:embed="rId6"/>
              <a:stretch>
                <a:fillRect/>
              </a:stretch>
            </a:blipFill>
          </p:spPr>
        </p:sp>
        <p:sp>
          <p:nvSpPr>
            <p:cNvPr id="15" name="Freeform 15"/>
            <p:cNvSpPr/>
            <p:nvPr/>
          </p:nvSpPr>
          <p:spPr>
            <a:xfrm rot="-5463653">
              <a:off x="11891736" y="925253"/>
              <a:ext cx="1802311" cy="1796947"/>
            </a:xfrm>
            <a:custGeom>
              <a:avLst/>
              <a:gdLst/>
              <a:ahLst/>
              <a:cxnLst/>
              <a:rect l="l" t="t" r="r" b="b"/>
              <a:pathLst>
                <a:path w="1802311" h="1796947">
                  <a:moveTo>
                    <a:pt x="0" y="0"/>
                  </a:moveTo>
                  <a:lnTo>
                    <a:pt x="1802310" y="0"/>
                  </a:lnTo>
                  <a:lnTo>
                    <a:pt x="1802310" y="1796946"/>
                  </a:lnTo>
                  <a:lnTo>
                    <a:pt x="0" y="1796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TextBox 16"/>
            <p:cNvSpPr txBox="1"/>
            <p:nvPr/>
          </p:nvSpPr>
          <p:spPr>
            <a:xfrm>
              <a:off x="11695345" y="245560"/>
              <a:ext cx="4025102" cy="718145"/>
            </a:xfrm>
            <a:prstGeom prst="rect">
              <a:avLst/>
            </a:prstGeom>
          </p:spPr>
          <p:txBody>
            <a:bodyPr lIns="0" tIns="0" rIns="0" bIns="0" rtlCol="0" anchor="t">
              <a:spAutoFit/>
            </a:bodyPr>
            <a:lstStyle/>
            <a:p>
              <a:pPr algn="ctr" defTabSz="914172">
                <a:lnSpc>
                  <a:spcPts val="4181"/>
                </a:lnSpc>
              </a:pPr>
              <a:r>
                <a:rPr lang="en-US" sz="3000" b="1">
                  <a:solidFill>
                    <a:srgbClr val="9A0000"/>
                  </a:solidFill>
                  <a:latin typeface="Arial" pitchFamily="34" charset="0"/>
                </a:rPr>
                <a:t>SỰ THỤ TINH</a:t>
              </a:r>
            </a:p>
          </p:txBody>
        </p:sp>
        <p:sp>
          <p:nvSpPr>
            <p:cNvPr id="17" name="TextBox 17"/>
            <p:cNvSpPr txBox="1"/>
            <p:nvPr/>
          </p:nvSpPr>
          <p:spPr>
            <a:xfrm>
              <a:off x="0" y="5784583"/>
              <a:ext cx="4025102" cy="718145"/>
            </a:xfrm>
            <a:prstGeom prst="rect">
              <a:avLst/>
            </a:prstGeom>
          </p:spPr>
          <p:txBody>
            <a:bodyPr lIns="0" tIns="0" rIns="0" bIns="0" rtlCol="0" anchor="t">
              <a:spAutoFit/>
            </a:bodyPr>
            <a:lstStyle/>
            <a:p>
              <a:pPr algn="r" defTabSz="914172">
                <a:lnSpc>
                  <a:spcPts val="4181"/>
                </a:lnSpc>
              </a:pPr>
              <a:r>
                <a:rPr lang="en-US" sz="3000" b="1">
                  <a:solidFill>
                    <a:srgbClr val="9A0000"/>
                  </a:solidFill>
                  <a:latin typeface="Arial" pitchFamily="34" charset="0"/>
                </a:rPr>
                <a:t>SỰ THỤ THAI</a:t>
              </a:r>
            </a:p>
          </p:txBody>
        </p:sp>
        <p:sp>
          <p:nvSpPr>
            <p:cNvPr id="18" name="Freeform 18"/>
            <p:cNvSpPr/>
            <p:nvPr/>
          </p:nvSpPr>
          <p:spPr>
            <a:xfrm rot="5400000">
              <a:off x="4150025" y="4645486"/>
              <a:ext cx="1802311" cy="1796947"/>
            </a:xfrm>
            <a:custGeom>
              <a:avLst/>
              <a:gdLst/>
              <a:ahLst/>
              <a:cxnLst/>
              <a:rect l="l" t="t" r="r" b="b"/>
              <a:pathLst>
                <a:path w="1802311" h="1796947">
                  <a:moveTo>
                    <a:pt x="0" y="0"/>
                  </a:moveTo>
                  <a:lnTo>
                    <a:pt x="1802311" y="0"/>
                  </a:lnTo>
                  <a:lnTo>
                    <a:pt x="1802311" y="1796946"/>
                  </a:lnTo>
                  <a:lnTo>
                    <a:pt x="0" y="1796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sp>
        <p:nvSpPr>
          <p:cNvPr id="19" name="TextBox 19"/>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2. </a:t>
            </a:r>
            <a:r>
              <a:rPr lang="en-US" sz="3450" b="1" dirty="0" err="1">
                <a:solidFill>
                  <a:srgbClr val="000000"/>
                </a:solidFill>
                <a:latin typeface="Arial" pitchFamily="34" charset="0"/>
              </a:rPr>
              <a:t>Thụ</a:t>
            </a:r>
            <a:r>
              <a:rPr lang="en-US" sz="3450" b="1" dirty="0">
                <a:solidFill>
                  <a:srgbClr val="000000"/>
                </a:solidFill>
                <a:latin typeface="Arial" pitchFamily="34" charset="0"/>
              </a:rPr>
              <a:t> </a:t>
            </a:r>
            <a:r>
              <a:rPr lang="en-US" sz="3450" b="1" dirty="0" err="1">
                <a:solidFill>
                  <a:srgbClr val="000000"/>
                </a:solidFill>
                <a:latin typeface="Arial" pitchFamily="34" charset="0"/>
              </a:rPr>
              <a:t>thai</a:t>
            </a:r>
            <a:endParaRPr lang="en-US" sz="3450" b="1" dirty="0">
              <a:solidFill>
                <a:srgbClr val="000000"/>
              </a:solidFill>
              <a:latin typeface="Arial" pitchFamily="34" charset="0"/>
            </a:endParaRPr>
          </a:p>
        </p:txBody>
      </p:sp>
      <p:grpSp>
        <p:nvGrpSpPr>
          <p:cNvPr id="20" name="Group 20"/>
          <p:cNvGrpSpPr/>
          <p:nvPr/>
        </p:nvGrpSpPr>
        <p:grpSpPr>
          <a:xfrm>
            <a:off x="11099546" y="6257416"/>
            <a:ext cx="6803579" cy="3668717"/>
            <a:chOff x="0" y="0"/>
            <a:chExt cx="9073799" cy="4891621"/>
          </a:xfrm>
        </p:grpSpPr>
        <p:grpSp>
          <p:nvGrpSpPr>
            <p:cNvPr id="21" name="Group 21"/>
            <p:cNvGrpSpPr/>
            <p:nvPr/>
          </p:nvGrpSpPr>
          <p:grpSpPr>
            <a:xfrm>
              <a:off x="0" y="0"/>
              <a:ext cx="9073799" cy="4891621"/>
              <a:chOff x="0" y="0"/>
              <a:chExt cx="2482610" cy="1338358"/>
            </a:xfrm>
          </p:grpSpPr>
          <p:sp>
            <p:nvSpPr>
              <p:cNvPr id="22" name="Freeform 22"/>
              <p:cNvSpPr/>
              <p:nvPr/>
            </p:nvSpPr>
            <p:spPr>
              <a:xfrm>
                <a:off x="0" y="0"/>
                <a:ext cx="2482610" cy="1338358"/>
              </a:xfrm>
              <a:custGeom>
                <a:avLst/>
                <a:gdLst/>
                <a:ahLst/>
                <a:cxnLst/>
                <a:rect l="l" t="t" r="r" b="b"/>
                <a:pathLst>
                  <a:path w="2482610" h="1338358">
                    <a:moveTo>
                      <a:pt x="2358150" y="59690"/>
                    </a:moveTo>
                    <a:cubicBezTo>
                      <a:pt x="2393710" y="59690"/>
                      <a:pt x="2422920" y="88900"/>
                      <a:pt x="2422920" y="124460"/>
                    </a:cubicBezTo>
                    <a:lnTo>
                      <a:pt x="2422920" y="1213898"/>
                    </a:lnTo>
                    <a:cubicBezTo>
                      <a:pt x="2422920" y="1249458"/>
                      <a:pt x="2393710" y="1278668"/>
                      <a:pt x="2358150" y="1278668"/>
                    </a:cubicBezTo>
                    <a:lnTo>
                      <a:pt x="124460" y="1278668"/>
                    </a:lnTo>
                    <a:cubicBezTo>
                      <a:pt x="88900" y="1278668"/>
                      <a:pt x="59690" y="1249458"/>
                      <a:pt x="59690" y="1213898"/>
                    </a:cubicBezTo>
                    <a:lnTo>
                      <a:pt x="59690" y="124460"/>
                    </a:lnTo>
                    <a:cubicBezTo>
                      <a:pt x="59690" y="88900"/>
                      <a:pt x="88900" y="59690"/>
                      <a:pt x="124460" y="59690"/>
                    </a:cubicBezTo>
                    <a:lnTo>
                      <a:pt x="2358150" y="59690"/>
                    </a:lnTo>
                    <a:moveTo>
                      <a:pt x="2358150" y="0"/>
                    </a:moveTo>
                    <a:lnTo>
                      <a:pt x="124460" y="0"/>
                    </a:lnTo>
                    <a:cubicBezTo>
                      <a:pt x="55880" y="0"/>
                      <a:pt x="0" y="55880"/>
                      <a:pt x="0" y="124460"/>
                    </a:cubicBezTo>
                    <a:lnTo>
                      <a:pt x="0" y="1213898"/>
                    </a:lnTo>
                    <a:cubicBezTo>
                      <a:pt x="0" y="1282478"/>
                      <a:pt x="55880" y="1338358"/>
                      <a:pt x="124460" y="1338358"/>
                    </a:cubicBezTo>
                    <a:lnTo>
                      <a:pt x="2358150" y="1338358"/>
                    </a:lnTo>
                    <a:cubicBezTo>
                      <a:pt x="2426730" y="1338358"/>
                      <a:pt x="2482610" y="1282478"/>
                      <a:pt x="2482610" y="1213898"/>
                    </a:cubicBezTo>
                    <a:lnTo>
                      <a:pt x="2482610" y="124460"/>
                    </a:lnTo>
                    <a:cubicBezTo>
                      <a:pt x="2482610" y="55880"/>
                      <a:pt x="2426730" y="0"/>
                      <a:pt x="2358150" y="0"/>
                    </a:cubicBezTo>
                    <a:close/>
                  </a:path>
                </a:pathLst>
              </a:custGeom>
              <a:solidFill>
                <a:srgbClr val="B52320"/>
              </a:solidFill>
            </p:spPr>
          </p:sp>
        </p:grpSp>
        <p:sp>
          <p:nvSpPr>
            <p:cNvPr id="23" name="TextBox 23"/>
            <p:cNvSpPr txBox="1"/>
            <p:nvPr/>
          </p:nvSpPr>
          <p:spPr>
            <a:xfrm>
              <a:off x="404021" y="365127"/>
              <a:ext cx="8265757" cy="4247315"/>
            </a:xfrm>
            <a:prstGeom prst="rect">
              <a:avLst/>
            </a:prstGeom>
          </p:spPr>
          <p:txBody>
            <a:bodyPr lIns="0" tIns="0" rIns="0" bIns="0" rtlCol="0" anchor="t">
              <a:spAutoFit/>
            </a:bodyPr>
            <a:lstStyle/>
            <a:p>
              <a:pPr algn="just" defTabSz="914172">
                <a:lnSpc>
                  <a:spcPct val="120000"/>
                </a:lnSpc>
                <a:spcBef>
                  <a:spcPct val="0"/>
                </a:spcBef>
              </a:pPr>
              <a:r>
                <a:rPr lang="en-US" sz="3450" b="1">
                  <a:solidFill>
                    <a:srgbClr val="000000"/>
                  </a:solidFill>
                  <a:latin typeface="Arial" pitchFamily="34" charset="0"/>
                </a:rPr>
                <a:t>Phôi bám vào lớp niêm mạc tử cung dày, xốp và chứa nhiều mạch máu để làm tổ phát triển thành thai. Hiện tượng đó gọi là sự thụ thai.</a:t>
              </a:r>
            </a:p>
          </p:txBody>
        </p:sp>
      </p:grpSp>
    </p:spTree>
    <p:extLst>
      <p:ext uri="{BB962C8B-B14F-4D97-AF65-F5344CB8AC3E}">
        <p14:creationId xmlns:p14="http://schemas.microsoft.com/office/powerpoint/2010/main" val="38793439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7137" y="-1543050"/>
            <a:ext cx="20582276" cy="3086100"/>
            <a:chOff x="0" y="0"/>
            <a:chExt cx="5422258" cy="812800"/>
          </a:xfrm>
        </p:grpSpPr>
        <p:sp>
          <p:nvSpPr>
            <p:cNvPr id="3" name="Freeform 3"/>
            <p:cNvSpPr/>
            <p:nvPr/>
          </p:nvSpPr>
          <p:spPr>
            <a:xfrm>
              <a:off x="0" y="0"/>
              <a:ext cx="5422258" cy="812800"/>
            </a:xfrm>
            <a:custGeom>
              <a:avLst/>
              <a:gdLst/>
              <a:ahLst/>
              <a:cxnLst/>
              <a:rect l="l" t="t" r="r" b="b"/>
              <a:pathLst>
                <a:path w="5422258" h="812800">
                  <a:moveTo>
                    <a:pt x="0" y="0"/>
                  </a:moveTo>
                  <a:lnTo>
                    <a:pt x="5422258" y="0"/>
                  </a:lnTo>
                  <a:lnTo>
                    <a:pt x="5422258" y="812800"/>
                  </a:lnTo>
                  <a:lnTo>
                    <a:pt x="0" y="812800"/>
                  </a:lnTo>
                  <a:close/>
                </a:path>
              </a:pathLst>
            </a:custGeom>
            <a:solidFill>
              <a:srgbClr val="FFBC00"/>
            </a:solidFill>
          </p:spPr>
        </p:sp>
        <p:sp>
          <p:nvSpPr>
            <p:cNvPr id="4" name="TextBox 4"/>
            <p:cNvSpPr txBox="1"/>
            <p:nvPr/>
          </p:nvSpPr>
          <p:spPr>
            <a:xfrm>
              <a:off x="0" y="-57150"/>
              <a:ext cx="812800" cy="869950"/>
            </a:xfrm>
            <a:prstGeom prst="rect">
              <a:avLst/>
            </a:prstGeom>
          </p:spPr>
          <p:txBody>
            <a:bodyPr lIns="76200" tIns="76200" rIns="76200" bIns="76200" rtlCol="0" anchor="ctr"/>
            <a:lstStyle/>
            <a:p>
              <a:pPr algn="ctr" defTabSz="914172">
                <a:lnSpc>
                  <a:spcPts val="2658"/>
                </a:lnSpc>
              </a:pPr>
              <a:endParaRPr>
                <a:solidFill>
                  <a:prstClr val="black"/>
                </a:solidFill>
                <a:latin typeface="Arial" pitchFamily="34" charset="0"/>
              </a:endParaRPr>
            </a:p>
          </p:txBody>
        </p:sp>
      </p:grpSp>
      <p:sp>
        <p:nvSpPr>
          <p:cNvPr id="5" name="TextBox 5"/>
          <p:cNvSpPr txBox="1"/>
          <p:nvPr/>
        </p:nvSpPr>
        <p:spPr>
          <a:xfrm>
            <a:off x="1962063" y="431801"/>
            <a:ext cx="13091307" cy="628377"/>
          </a:xfrm>
          <a:prstGeom prst="rect">
            <a:avLst/>
          </a:prstGeom>
        </p:spPr>
        <p:txBody>
          <a:bodyPr lIns="0" tIns="0" rIns="0" bIns="0" rtlCol="0" anchor="t">
            <a:spAutoFit/>
          </a:bodyPr>
          <a:lstStyle/>
          <a:p>
            <a:pPr defTabSz="914172">
              <a:lnSpc>
                <a:spcPts val="4899"/>
              </a:lnSpc>
              <a:spcBef>
                <a:spcPct val="0"/>
              </a:spcBef>
            </a:pPr>
            <a:r>
              <a:rPr lang="en-US" sz="3000" b="1" dirty="0">
                <a:solidFill>
                  <a:srgbClr val="000000"/>
                </a:solidFill>
                <a:latin typeface="Arial" pitchFamily="34" charset="0"/>
              </a:rPr>
              <a:t>III. HIỆN TƯỢNG KINH NGUYỆT VÀ CÁC BIỆN PHÁP TRÁNH THAI</a:t>
            </a:r>
          </a:p>
        </p:txBody>
      </p:sp>
      <p:sp>
        <p:nvSpPr>
          <p:cNvPr id="6" name="Freeform 6"/>
          <p:cNvSpPr/>
          <p:nvPr/>
        </p:nvSpPr>
        <p:spPr>
          <a:xfrm>
            <a:off x="-57709" y="-2653476"/>
            <a:ext cx="2794289"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5215649" y="0"/>
            <a:ext cx="3069972" cy="2337624"/>
          </a:xfrm>
          <a:custGeom>
            <a:avLst/>
            <a:gdLst/>
            <a:ahLst/>
            <a:cxnLst/>
            <a:rect l="l" t="t" r="r" b="b"/>
            <a:pathLst>
              <a:path w="3070771" h="2337624">
                <a:moveTo>
                  <a:pt x="0" y="0"/>
                </a:moveTo>
                <a:lnTo>
                  <a:pt x="3070771" y="0"/>
                </a:lnTo>
                <a:lnTo>
                  <a:pt x="3070771" y="2337624"/>
                </a:lnTo>
                <a:lnTo>
                  <a:pt x="0" y="2337624"/>
                </a:lnTo>
                <a:lnTo>
                  <a:pt x="0" y="0"/>
                </a:lnTo>
                <a:close/>
              </a:path>
            </a:pathLst>
          </a:custGeom>
          <a:blipFill>
            <a:blip r:embed="rId4"/>
            <a:stretch>
              <a:fillRect/>
            </a:stretch>
          </a:blipFill>
        </p:spPr>
      </p:sp>
      <p:grpSp>
        <p:nvGrpSpPr>
          <p:cNvPr id="8" name="Group 8"/>
          <p:cNvGrpSpPr/>
          <p:nvPr/>
        </p:nvGrpSpPr>
        <p:grpSpPr>
          <a:xfrm>
            <a:off x="1030815" y="2604325"/>
            <a:ext cx="16226373" cy="983021"/>
            <a:chOff x="0" y="0"/>
            <a:chExt cx="21640800" cy="1310694"/>
          </a:xfrm>
        </p:grpSpPr>
        <p:grpSp>
          <p:nvGrpSpPr>
            <p:cNvPr id="9" name="Group 9"/>
            <p:cNvGrpSpPr/>
            <p:nvPr/>
          </p:nvGrpSpPr>
          <p:grpSpPr>
            <a:xfrm>
              <a:off x="0" y="0"/>
              <a:ext cx="21640800" cy="1310694"/>
              <a:chOff x="0" y="0"/>
              <a:chExt cx="4274726" cy="258903"/>
            </a:xfrm>
          </p:grpSpPr>
          <p:sp>
            <p:nvSpPr>
              <p:cNvPr id="10" name="Freeform 10"/>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1" name="TextBox 11"/>
              <p:cNvSpPr txBox="1"/>
              <p:nvPr/>
            </p:nvSpPr>
            <p:spPr>
              <a:xfrm>
                <a:off x="0" y="-47625"/>
                <a:ext cx="812800" cy="860425"/>
              </a:xfrm>
              <a:prstGeom prst="rect">
                <a:avLst/>
              </a:prstGeom>
            </p:spPr>
            <p:txBody>
              <a:bodyPr lIns="76200" tIns="76200" rIns="76200" bIns="76200" rtlCol="0" anchor="ctr"/>
              <a:lstStyle/>
              <a:p>
                <a:pPr algn="ctr" defTabSz="914172">
                  <a:lnSpc>
                    <a:spcPts val="3359"/>
                  </a:lnSpc>
                </a:pPr>
                <a:endParaRPr b="1">
                  <a:solidFill>
                    <a:prstClr val="black"/>
                  </a:solidFill>
                  <a:latin typeface="Arial" pitchFamily="34" charset="0"/>
                </a:endParaRPr>
              </a:p>
            </p:txBody>
          </p:sp>
        </p:grpSp>
        <p:sp>
          <p:nvSpPr>
            <p:cNvPr id="12" name="TextBox 12"/>
            <p:cNvSpPr txBox="1"/>
            <p:nvPr/>
          </p:nvSpPr>
          <p:spPr>
            <a:xfrm>
              <a:off x="639355" y="235191"/>
              <a:ext cx="20362091" cy="837836"/>
            </a:xfrm>
            <a:prstGeom prst="rect">
              <a:avLst/>
            </a:prstGeom>
          </p:spPr>
          <p:txBody>
            <a:bodyPr lIns="0" tIns="0" rIns="0" bIns="0" rtlCol="0" anchor="t">
              <a:spAutoFit/>
            </a:bodyPr>
            <a:lstStyle/>
            <a:p>
              <a:pPr algn="just" defTabSz="914172">
                <a:lnSpc>
                  <a:spcPts val="4899"/>
                </a:lnSpc>
                <a:spcBef>
                  <a:spcPct val="0"/>
                </a:spcBef>
              </a:pPr>
              <a:r>
                <a:rPr lang="en-US" sz="3450" b="1">
                  <a:solidFill>
                    <a:srgbClr val="000000"/>
                  </a:solidFill>
                  <a:latin typeface="Arial" pitchFamily="34" charset="0"/>
                </a:rPr>
                <a:t>Quan sát hình và giải thích hiện tượng kinh nguyệt</a:t>
              </a:r>
            </a:p>
          </p:txBody>
        </p:sp>
      </p:grpSp>
      <p:sp>
        <p:nvSpPr>
          <p:cNvPr id="13" name="Freeform 13"/>
          <p:cNvSpPr/>
          <p:nvPr/>
        </p:nvSpPr>
        <p:spPr>
          <a:xfrm>
            <a:off x="1030814" y="3722121"/>
            <a:ext cx="10462337" cy="6361656"/>
          </a:xfrm>
          <a:custGeom>
            <a:avLst/>
            <a:gdLst/>
            <a:ahLst/>
            <a:cxnLst/>
            <a:rect l="l" t="t" r="r" b="b"/>
            <a:pathLst>
              <a:path w="10465062" h="6361656">
                <a:moveTo>
                  <a:pt x="0" y="0"/>
                </a:moveTo>
                <a:lnTo>
                  <a:pt x="10465062" y="0"/>
                </a:lnTo>
                <a:lnTo>
                  <a:pt x="10465062" y="6361656"/>
                </a:lnTo>
                <a:lnTo>
                  <a:pt x="0" y="6361656"/>
                </a:lnTo>
                <a:lnTo>
                  <a:pt x="0" y="0"/>
                </a:lnTo>
                <a:close/>
              </a:path>
            </a:pathLst>
          </a:custGeom>
          <a:blipFill>
            <a:blip r:embed="rId5"/>
            <a:stretch>
              <a:fillRect/>
            </a:stretch>
          </a:blipFill>
        </p:spPr>
      </p:sp>
      <p:sp>
        <p:nvSpPr>
          <p:cNvPr id="14" name="TextBox 14"/>
          <p:cNvSpPr txBox="1"/>
          <p:nvPr/>
        </p:nvSpPr>
        <p:spPr>
          <a:xfrm>
            <a:off x="1030814" y="1740725"/>
            <a:ext cx="12565701" cy="628377"/>
          </a:xfrm>
          <a:prstGeom prst="rect">
            <a:avLst/>
          </a:prstGeom>
        </p:spPr>
        <p:txBody>
          <a:bodyPr lIns="0" tIns="0" rIns="0" bIns="0" rtlCol="0" anchor="t">
            <a:spAutoFit/>
          </a:bodyPr>
          <a:lstStyle/>
          <a:p>
            <a:pPr defTabSz="914172">
              <a:lnSpc>
                <a:spcPts val="4899"/>
              </a:lnSpc>
              <a:spcBef>
                <a:spcPct val="0"/>
              </a:spcBef>
            </a:pPr>
            <a:r>
              <a:rPr lang="en-US" sz="3450" b="1" dirty="0">
                <a:solidFill>
                  <a:srgbClr val="000000"/>
                </a:solidFill>
                <a:latin typeface="Arial" pitchFamily="34" charset="0"/>
              </a:rPr>
              <a:t>1. </a:t>
            </a:r>
            <a:r>
              <a:rPr lang="en-US" sz="3450" b="1" dirty="0" err="1">
                <a:solidFill>
                  <a:srgbClr val="000000"/>
                </a:solidFill>
                <a:latin typeface="Arial" pitchFamily="34" charset="0"/>
              </a:rPr>
              <a:t>Hiện</a:t>
            </a:r>
            <a:r>
              <a:rPr lang="en-US" sz="3450" b="1" dirty="0">
                <a:solidFill>
                  <a:srgbClr val="000000"/>
                </a:solidFill>
                <a:latin typeface="Arial" pitchFamily="34" charset="0"/>
              </a:rPr>
              <a:t> </a:t>
            </a:r>
            <a:r>
              <a:rPr lang="en-US" sz="3450" b="1" dirty="0" err="1">
                <a:solidFill>
                  <a:srgbClr val="000000"/>
                </a:solidFill>
                <a:latin typeface="Arial" pitchFamily="34" charset="0"/>
              </a:rPr>
              <a:t>tượng</a:t>
            </a:r>
            <a:r>
              <a:rPr lang="en-US" sz="3450" b="1" dirty="0">
                <a:solidFill>
                  <a:srgbClr val="000000"/>
                </a:solidFill>
                <a:latin typeface="Arial" pitchFamily="34" charset="0"/>
              </a:rPr>
              <a:t> </a:t>
            </a:r>
            <a:r>
              <a:rPr lang="en-US" sz="3450" b="1" dirty="0" err="1">
                <a:solidFill>
                  <a:srgbClr val="000000"/>
                </a:solidFill>
                <a:latin typeface="Arial" pitchFamily="34" charset="0"/>
              </a:rPr>
              <a:t>kinh</a:t>
            </a:r>
            <a:r>
              <a:rPr lang="en-US" sz="3450" b="1" dirty="0">
                <a:solidFill>
                  <a:srgbClr val="000000"/>
                </a:solidFill>
                <a:latin typeface="Arial" pitchFamily="34" charset="0"/>
              </a:rPr>
              <a:t> </a:t>
            </a:r>
            <a:r>
              <a:rPr lang="en-US" sz="3450" b="1" dirty="0" err="1">
                <a:solidFill>
                  <a:srgbClr val="000000"/>
                </a:solidFill>
                <a:latin typeface="Arial" pitchFamily="34" charset="0"/>
              </a:rPr>
              <a:t>nguyệt</a:t>
            </a:r>
            <a:endParaRPr lang="en-US" sz="3450" b="1" dirty="0">
              <a:solidFill>
                <a:srgbClr val="000000"/>
              </a:solidFill>
              <a:latin typeface="Arial" pitchFamily="34" charset="0"/>
            </a:endParaRPr>
          </a:p>
        </p:txBody>
      </p:sp>
    </p:spTree>
    <p:extLst>
      <p:ext uri="{BB962C8B-B14F-4D97-AF65-F5344CB8AC3E}">
        <p14:creationId xmlns:p14="http://schemas.microsoft.com/office/powerpoint/2010/main" val="25020545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2002</TotalTime>
  <Words>3447</Words>
  <Application>Microsoft Office PowerPoint</Application>
  <PresentationFormat>Custom</PresentationFormat>
  <Paragraphs>366</Paragraphs>
  <Slides>65</Slides>
  <Notes>10</Notes>
  <HiddenSlides>0</HiddenSlides>
  <MMClips>0</MMClips>
  <ScaleCrop>false</ScaleCrop>
  <HeadingPairs>
    <vt:vector size="6" baseType="variant">
      <vt:variant>
        <vt:lpstr>Fonts Used</vt:lpstr>
      </vt:variant>
      <vt:variant>
        <vt:i4>13</vt:i4>
      </vt:variant>
      <vt:variant>
        <vt:lpstr>Theme</vt:lpstr>
      </vt:variant>
      <vt:variant>
        <vt:i4>26</vt:i4>
      </vt:variant>
      <vt:variant>
        <vt:lpstr>Slide Titles</vt:lpstr>
      </vt:variant>
      <vt:variant>
        <vt:i4>65</vt:i4>
      </vt:variant>
    </vt:vector>
  </HeadingPairs>
  <TitlesOfParts>
    <vt:vector size="104" baseType="lpstr">
      <vt:lpstr>Slogan</vt:lpstr>
      <vt:lpstr>Calibri Light</vt:lpstr>
      <vt:lpstr>Times New Roman</vt:lpstr>
      <vt:lpstr>Wingdings</vt:lpstr>
      <vt:lpstr>Calibri</vt:lpstr>
      <vt:lpstr>微软雅黑</vt:lpstr>
      <vt:lpstr>Tiffany</vt:lpstr>
      <vt:lpstr>等线</vt:lpstr>
      <vt:lpstr>Arial</vt:lpstr>
      <vt:lpstr>幼圆</vt:lpstr>
      <vt:lpstr>#9Slide03 Arima Madurai</vt:lpstr>
      <vt:lpstr>宋体</vt:lpstr>
      <vt:lpstr>#9Slide03 Arima Madurai Black</vt:lpstr>
      <vt:lpstr>Office 主题</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QUÁ TRÌNH THỤ TINH</vt:lpstr>
      <vt:lpstr>QUÁ TRÌNH THỤ THAI</vt:lpstr>
      <vt:lpstr>PHIẾU HỌC TẬP SỐ 2</vt:lpstr>
      <vt:lpstr>PowerPoint Presentation</vt:lpstr>
      <vt:lpstr>PowerPoint Presentation</vt:lpstr>
      <vt:lpstr>PowerPoint Presentation</vt:lpstr>
      <vt:lpstr>PowerPoint Presentation</vt:lpstr>
      <vt:lpstr>HIỆN TƯỢNG KINH NGUYỆT</vt:lpstr>
      <vt:lpstr>1. Hiện tượng kinh nguyệt là gì? 2. Do đâu có kinh nguyệt? </vt:lpstr>
      <vt:lpstr>PowerPoint Presentation</vt:lpstr>
      <vt:lpstr>MANG THAI Ở ĐỘ TUỔI VỊ THÀNH NIÊN</vt:lpstr>
      <vt:lpstr>PowerPoint Presentation</vt:lpstr>
      <vt:lpstr>PowerPoint Presentation</vt:lpstr>
      <vt:lpstr>PowerPoint Presentation</vt:lpstr>
      <vt:lpstr>PowerPoint Presentation</vt:lpstr>
      <vt:lpstr>THÔNG TIN VỀ MỘT SỐ BIỆN PHÁP PHÒNG TRÁNH THAI</vt:lpstr>
      <vt:lpstr>PowerPoint Presentation</vt:lpstr>
      <vt:lpstr>PowerPoint Presentation</vt:lpstr>
      <vt:lpstr>PowerPoint Presentation</vt:lpstr>
      <vt:lpstr>PowerPoint Presentation</vt:lpstr>
      <vt:lpstr>PowerPoint Presentation</vt:lpstr>
      <vt:lpstr>Nội quy</vt:lpstr>
      <vt:lpstr>PowerPoint Presentation</vt:lpstr>
      <vt:lpstr>Em hãy đề xuất một số biện pháp phòng chống các bệnh và bảo vệ sức khỏe sinh sản vị thành niên.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MY PC</cp:lastModifiedBy>
  <cp:revision>96</cp:revision>
  <dcterms:created xsi:type="dcterms:W3CDTF">2006-08-16T00:00:00Z</dcterms:created>
  <dcterms:modified xsi:type="dcterms:W3CDTF">2024-06-16T04:34:40Z</dcterms:modified>
  <dc:identifier>DAE65lQ4ekI</dc:identifier>
</cp:coreProperties>
</file>